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5" r:id="rId4"/>
    <p:sldId id="259" r:id="rId5"/>
    <p:sldId id="258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7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5DEBD-F120-4F1F-89FD-BB4649329D8B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3B6E9-8A4A-402E-98AA-1432F9FA928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990656" cy="482453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Дидактическая игра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 «Вершки и корешки»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 Педагог: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Сасова </a:t>
            </a:r>
            <a:r>
              <a:rPr lang="ru-RU" b="1" dirty="0" err="1" smtClean="0">
                <a:solidFill>
                  <a:srgbClr val="00B050"/>
                </a:solidFill>
              </a:rPr>
              <a:t>Василина</a:t>
            </a:r>
            <a:r>
              <a:rPr lang="ru-RU" b="1" dirty="0" smtClean="0">
                <a:solidFill>
                  <a:srgbClr val="00B050"/>
                </a:solidFill>
              </a:rPr>
              <a:t> Владимировна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МДОУ Детский сад №138 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Ищем пару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C:\Users\Степан\Downloads\20220309_1728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798" y="1817337"/>
            <a:ext cx="4601897" cy="3528392"/>
          </a:xfrm>
          <a:prstGeom prst="rect">
            <a:avLst/>
          </a:prstGeom>
          <a:noFill/>
        </p:spPr>
      </p:pic>
      <p:pic>
        <p:nvPicPr>
          <p:cNvPr id="10243" name="Picture 3" descr="C:\Users\Степан\Downloads\20220309_1730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268761"/>
            <a:ext cx="4244280" cy="4627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64704"/>
            <a:ext cx="6400800" cy="487409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«Вершки и корешки» — дидактическая игра для расширения представлений о растительном мире</a:t>
            </a:r>
          </a:p>
          <a:p>
            <a:r>
              <a:rPr lang="ru-RU" dirty="0">
                <a:solidFill>
                  <a:schemeClr val="tx1"/>
                </a:solidFill>
              </a:rPr>
              <a:t>Дидактическая игра «Вершки и корешки» — средство закрепления представлений об огородных культурах, их составных съедобных и несъедобных частях. Занятие рекомендовано для дошкольников 4-6-летнего возраста. Оно может быть индивидуальным, подгрупповым, также вариантом самостоятельного времяпровождения ребенка.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431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</a:rPr>
              <a:t>Цель и задачи дидактической игры «Вершки и корешки»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5100" b="1" dirty="0" smtClean="0"/>
              <a:t>Цель </a:t>
            </a:r>
            <a:r>
              <a:rPr lang="ru-RU" sz="5100" b="1" dirty="0"/>
              <a:t>— закрепление представления о том, что у культурных растений есть надземные и подземные части, которые могут быть съедобными и несъедобными.</a:t>
            </a:r>
          </a:p>
          <a:p>
            <a:pPr>
              <a:buNone/>
            </a:pPr>
            <a:r>
              <a:rPr lang="ru-RU" sz="5100" b="1" dirty="0"/>
              <a:t>Задачи:</a:t>
            </a:r>
          </a:p>
          <a:p>
            <a:r>
              <a:rPr lang="ru-RU" sz="5100" b="1" dirty="0"/>
              <a:t>расширение знаний о культурной растительности — овощах и корнеплодах;</a:t>
            </a:r>
          </a:p>
          <a:p>
            <a:r>
              <a:rPr lang="ru-RU" sz="5100" b="1" dirty="0"/>
              <a:t>получение навыка составления объекта из частей;</a:t>
            </a:r>
          </a:p>
          <a:p>
            <a:r>
              <a:rPr lang="ru-RU" sz="5100" b="1" dirty="0"/>
              <a:t>формирование умения подбирать пары по внешним признакам;</a:t>
            </a:r>
          </a:p>
          <a:p>
            <a:r>
              <a:rPr lang="ru-RU" sz="5100" b="1" dirty="0"/>
              <a:t>воспитание усидчивости, настойчивости, умения работать в коллективе, соблюдать правила.</a:t>
            </a:r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тепан\Downloads\20220309_1733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620688"/>
            <a:ext cx="842778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тепан\Downloads\20220309_1722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82222"/>
            <a:ext cx="7920880" cy="56439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B050"/>
                </a:solidFill>
              </a:rPr>
              <a:t>Распределяем вершки и корешки</a:t>
            </a:r>
            <a:endParaRPr lang="ru-RU" i="1" dirty="0">
              <a:solidFill>
                <a:srgbClr val="00B050"/>
              </a:solidFill>
            </a:endParaRPr>
          </a:p>
        </p:txBody>
      </p:sp>
      <p:pic>
        <p:nvPicPr>
          <p:cNvPr id="6146" name="Picture 2" descr="C:\Users\Степан\Downloads\20220309_1717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628800"/>
            <a:ext cx="4106780" cy="4525963"/>
          </a:xfrm>
          <a:prstGeom prst="rect">
            <a:avLst/>
          </a:prstGeom>
          <a:noFill/>
        </p:spPr>
      </p:pic>
      <p:pic>
        <p:nvPicPr>
          <p:cNvPr id="6148" name="Picture 4" descr="C:\Users\Степан\Downloads\20220309_1718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79512" y="2276872"/>
            <a:ext cx="4392488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тепан\Downloads\20220309_1718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7475958">
            <a:off x="4499171" y="1418507"/>
            <a:ext cx="4267265" cy="3113201"/>
          </a:xfrm>
          <a:prstGeom prst="rect">
            <a:avLst/>
          </a:prstGeom>
          <a:noFill/>
        </p:spPr>
      </p:pic>
      <p:pic>
        <p:nvPicPr>
          <p:cNvPr id="7171" name="Picture 3" descr="C:\Users\Степан\Downloads\20220309_1718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03157">
            <a:off x="-229666" y="1293123"/>
            <a:ext cx="4868643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тепан\Downloads\20220309_1720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3720402" cy="5001419"/>
          </a:xfrm>
          <a:prstGeom prst="rect">
            <a:avLst/>
          </a:prstGeom>
          <a:noFill/>
        </p:spPr>
      </p:pic>
      <p:pic>
        <p:nvPicPr>
          <p:cNvPr id="8195" name="Picture 3" descr="C:\Users\Степан\Downloads\20220309_1721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481339" y="1431429"/>
            <a:ext cx="4757737" cy="35683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тепан\Downloads\20220309_17221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126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Дидактическая игра  «Вершки и корешки»  Педагог: Сасова Василина Владимировна МДОУ Детский сад №138  </vt:lpstr>
      <vt:lpstr>Слайд 2</vt:lpstr>
      <vt:lpstr> Цель и задачи дидактической игры «Вершки и корешки» </vt:lpstr>
      <vt:lpstr>Слайд 4</vt:lpstr>
      <vt:lpstr>Слайд 5</vt:lpstr>
      <vt:lpstr>Распределяем вершки и корешки</vt:lpstr>
      <vt:lpstr>Слайд 7</vt:lpstr>
      <vt:lpstr>Слайд 8</vt:lpstr>
      <vt:lpstr>Слайд 9</vt:lpstr>
      <vt:lpstr>Ищем пару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Дидактическая игра  «Вершки и корешки»  Педагог: Сасова Василина Владимировна МДОУ Детский сад №138</dc:title>
  <dc:creator>Степан</dc:creator>
  <cp:lastModifiedBy>Степан</cp:lastModifiedBy>
  <cp:revision>3</cp:revision>
  <dcterms:created xsi:type="dcterms:W3CDTF">2022-03-09T16:42:59Z</dcterms:created>
  <dcterms:modified xsi:type="dcterms:W3CDTF">2022-03-09T17:07:38Z</dcterms:modified>
</cp:coreProperties>
</file>