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8" r:id="rId2"/>
    <p:sldId id="260" r:id="rId3"/>
    <p:sldId id="300" r:id="rId4"/>
    <p:sldId id="317" r:id="rId5"/>
    <p:sldId id="303" r:id="rId6"/>
    <p:sldId id="306" r:id="rId7"/>
    <p:sldId id="262" r:id="rId8"/>
    <p:sldId id="307" r:id="rId9"/>
    <p:sldId id="308" r:id="rId10"/>
    <p:sldId id="309" r:id="rId11"/>
    <p:sldId id="310" r:id="rId12"/>
    <p:sldId id="311" r:id="rId13"/>
    <p:sldId id="312" r:id="rId14"/>
    <p:sldId id="266" r:id="rId15"/>
    <p:sldId id="313" r:id="rId16"/>
    <p:sldId id="315" r:id="rId17"/>
    <p:sldId id="316" r:id="rId18"/>
    <p:sldId id="318" r:id="rId19"/>
    <p:sldId id="291" r:id="rId2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12/23/2024</a:t>
            </a:fld>
            <a:endParaRPr lang="en-US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12/23/2024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12/23/2024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12/23/2024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12/23/2024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12/23/2024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12/23/2024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12/23/2024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12/23/2024</a:t>
            </a:fld>
            <a:endParaRPr lang="en-US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12/23/2024</a:t>
            </a:fld>
            <a:endParaRPr lang="en-US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12/23/2024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1000">
              <a:srgbClr val="FFFF00">
                <a:alpha val="26000"/>
              </a:srgbClr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12/23/2024</a:t>
            </a:fld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gif"/><Relationship Id="rId9" Type="http://schemas.openxmlformats.org/officeDocument/2006/relationships/image" Target="../media/image1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unnam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71600" y="152400"/>
            <a:ext cx="746760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Министерство образования  и науки Алтайского края</a:t>
            </a:r>
            <a:endParaRPr lang="ru-RU" sz="9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Краевое государственное бюджетное образовательное учреждение</a:t>
            </a:r>
            <a:endParaRPr lang="ru-RU" sz="9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обучающихся, воспитанников с ограниченными возможностями здоровья</a:t>
            </a:r>
            <a:endParaRPr lang="ru-RU" sz="9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14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Алейская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общеобразовательная  школа-интернат»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71600" y="1295400"/>
            <a:ext cx="7467600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Исследовательско-творческий</a:t>
            </a:r>
            <a:r>
              <a:rPr lang="ru-RU" sz="28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проект</a:t>
            </a:r>
          </a:p>
          <a:p>
            <a:pPr algn="ctr"/>
            <a:r>
              <a:rPr lang="ru-RU" sz="3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Times New Roman" pitchFamily="18" charset="0"/>
              </a:rPr>
              <a:t>Детские игрушки военных лет</a:t>
            </a:r>
          </a:p>
          <a:p>
            <a:pPr algn="ctr"/>
            <a:r>
              <a:rPr lang="ru-RU" sz="24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Дошкольное образование и начальное образование</a:t>
            </a:r>
          </a:p>
          <a:p>
            <a:pPr algn="ctr"/>
            <a:endParaRPr lang="ru-RU" sz="3600" b="1" spc="50" dirty="0" smtClean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6" name="Рисунок 5" descr="Картинки по запросу &quot;картинки   игрушки военных лет своими руками&quot;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3429000"/>
            <a:ext cx="1781175" cy="3066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267200" y="4038600"/>
            <a:ext cx="25146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Выполнили: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учащиеся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2-3 классов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Руководители: </a:t>
            </a:r>
          </a:p>
          <a:p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Пыхтина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Татьяна Сергеевна,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Бугакова Надежда Викторовна, </a:t>
            </a: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учителя начальных классов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33800" y="6324600"/>
            <a:ext cx="144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Алейск-2024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esktop\ФОТО ученики 2020\Надежда Викторовна ФОТО\IMG-20200317-WA0026.jpg"/>
          <p:cNvPicPr>
            <a:picLocks noChangeAspect="1" noChangeArrowheads="1"/>
          </p:cNvPicPr>
          <p:nvPr/>
        </p:nvPicPr>
        <p:blipFill>
          <a:blip r:embed="rId2" cstate="print"/>
          <a:srcRect l="9877" t="22222" r="3704"/>
          <a:stretch>
            <a:fillRect/>
          </a:stretch>
        </p:blipFill>
        <p:spPr bwMode="auto">
          <a:xfrm rot="20826624">
            <a:off x="567750" y="445113"/>
            <a:ext cx="3238608" cy="3886329"/>
          </a:xfrm>
          <a:prstGeom prst="rect">
            <a:avLst/>
          </a:prstGeom>
          <a:noFill/>
        </p:spPr>
      </p:pic>
      <p:pic>
        <p:nvPicPr>
          <p:cNvPr id="3" name="Picture 3" descr="C:\Users\1\Desktop\ФОТО ученики 2020\Надежда Викторовна ФОТО\IMG-20200317-WA0028.jpg"/>
          <p:cNvPicPr>
            <a:picLocks noChangeAspect="1" noChangeArrowheads="1"/>
          </p:cNvPicPr>
          <p:nvPr/>
        </p:nvPicPr>
        <p:blipFill>
          <a:blip r:embed="rId3" cstate="print"/>
          <a:srcRect l="11348" t="17021" r="12057"/>
          <a:stretch>
            <a:fillRect/>
          </a:stretch>
        </p:blipFill>
        <p:spPr bwMode="auto">
          <a:xfrm rot="739968">
            <a:off x="5228571" y="381733"/>
            <a:ext cx="3124150" cy="3976191"/>
          </a:xfrm>
          <a:prstGeom prst="rect">
            <a:avLst/>
          </a:prstGeom>
          <a:noFill/>
        </p:spPr>
      </p:pic>
      <p:pic>
        <p:nvPicPr>
          <p:cNvPr id="4" name="Рисунок 3" descr="C:\Users\1\Desktop\ФОТО ученики 2020\IMG_20201127_082346.jpg"/>
          <p:cNvPicPr/>
          <p:nvPr/>
        </p:nvPicPr>
        <p:blipFill>
          <a:blip r:embed="rId4" cstate="print"/>
          <a:srcRect t="23760" b="21069"/>
          <a:stretch>
            <a:fillRect/>
          </a:stretch>
        </p:blipFill>
        <p:spPr bwMode="auto">
          <a:xfrm>
            <a:off x="2819400" y="4343400"/>
            <a:ext cx="3489695" cy="2246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ФОТО ученики 2020\Надежда Викторовна ФОТО\IMG-20200317-WA0052.jpg"/>
          <p:cNvPicPr/>
          <p:nvPr/>
        </p:nvPicPr>
        <p:blipFill>
          <a:blip r:embed="rId2" cstate="print"/>
          <a:srcRect r="51340"/>
          <a:stretch>
            <a:fillRect/>
          </a:stretch>
        </p:blipFill>
        <p:spPr bwMode="auto">
          <a:xfrm>
            <a:off x="533400" y="152400"/>
            <a:ext cx="15240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" descr="C:\Users\1\Desktop\ФОТО ученики 2020\Надежда Викторовна ФОТО\IMG-20200317-WA0030.jpg"/>
          <p:cNvPicPr>
            <a:picLocks noChangeAspect="1" noChangeArrowheads="1"/>
          </p:cNvPicPr>
          <p:nvPr/>
        </p:nvPicPr>
        <p:blipFill>
          <a:blip r:embed="rId3" cstate="print"/>
          <a:srcRect t="7317" r="18699"/>
          <a:stretch>
            <a:fillRect/>
          </a:stretch>
        </p:blipFill>
        <p:spPr bwMode="auto">
          <a:xfrm>
            <a:off x="2771775" y="152400"/>
            <a:ext cx="1952625" cy="3124200"/>
          </a:xfrm>
          <a:prstGeom prst="rect">
            <a:avLst/>
          </a:prstGeom>
          <a:noFill/>
        </p:spPr>
      </p:pic>
      <p:pic>
        <p:nvPicPr>
          <p:cNvPr id="4" name="Рисунок 3" descr="C:\Users\1\Desktop\Новая папка (3)\IMG_20210304_120151.jpg"/>
          <p:cNvPicPr/>
          <p:nvPr/>
        </p:nvPicPr>
        <p:blipFill>
          <a:blip r:embed="rId4" cstate="print"/>
          <a:srcRect l="12826" t="13835" r="12625" b="30827"/>
          <a:stretch>
            <a:fillRect/>
          </a:stretch>
        </p:blipFill>
        <p:spPr bwMode="auto">
          <a:xfrm>
            <a:off x="5105400" y="152400"/>
            <a:ext cx="2952115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1\Desktop\ФОТО ученики 2020\Надежда Викторовна ФОТО\IMG-20200317-WA0033.jpg"/>
          <p:cNvPicPr/>
          <p:nvPr/>
        </p:nvPicPr>
        <p:blipFill>
          <a:blip r:embed="rId5" cstate="print"/>
          <a:srcRect l="6794" t="25532" r="15276" b="21808"/>
          <a:stretch>
            <a:fillRect/>
          </a:stretch>
        </p:blipFill>
        <p:spPr bwMode="auto">
          <a:xfrm>
            <a:off x="3124200" y="3886200"/>
            <a:ext cx="24384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1\Desktop\ФОТО ученики 2020\IMG_20201127_082221.jpg"/>
          <p:cNvPicPr/>
          <p:nvPr/>
        </p:nvPicPr>
        <p:blipFill>
          <a:blip r:embed="rId6" cstate="print"/>
          <a:srcRect t="7500" b="17500"/>
          <a:stretch>
            <a:fillRect/>
          </a:stretch>
        </p:blipFill>
        <p:spPr bwMode="auto">
          <a:xfrm>
            <a:off x="304800" y="3810000"/>
            <a:ext cx="23622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1\Desktop\ФОТО ученики 2020\IMG_20201127_081954.jpg"/>
          <p:cNvPicPr/>
          <p:nvPr/>
        </p:nvPicPr>
        <p:blipFill>
          <a:blip r:embed="rId7" cstate="print"/>
          <a:srcRect l="17789" t="18713" r="25721"/>
          <a:stretch>
            <a:fillRect/>
          </a:stretch>
        </p:blipFill>
        <p:spPr bwMode="auto">
          <a:xfrm>
            <a:off x="6324600" y="2971800"/>
            <a:ext cx="2133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ФОТО к ( МАЯ\IMG_20210304_120231.jpg"/>
          <p:cNvPicPr/>
          <p:nvPr/>
        </p:nvPicPr>
        <p:blipFill>
          <a:blip r:embed="rId2" cstate="print"/>
          <a:srcRect l="4325" t="15973" r="4281" b="42550"/>
          <a:stretch>
            <a:fillRect/>
          </a:stretch>
        </p:blipFill>
        <p:spPr bwMode="auto">
          <a:xfrm>
            <a:off x="3048000" y="2590800"/>
            <a:ext cx="2719712" cy="1871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1\Desktop\Новая папка (3)\IMG_20210304_120312.jpg"/>
          <p:cNvPicPr/>
          <p:nvPr/>
        </p:nvPicPr>
        <p:blipFill>
          <a:blip r:embed="rId3" cstate="print"/>
          <a:srcRect l="7701" t="23285" b="41155"/>
          <a:stretch>
            <a:fillRect/>
          </a:stretch>
        </p:blipFill>
        <p:spPr bwMode="auto">
          <a:xfrm>
            <a:off x="4800600" y="228600"/>
            <a:ext cx="370878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1\Desktop\Новая папка (3)\IMG_20210304_120337.jpg"/>
          <p:cNvPicPr/>
          <p:nvPr/>
        </p:nvPicPr>
        <p:blipFill>
          <a:blip r:embed="rId4" cstate="print"/>
          <a:srcRect l="10743" t="30795" r="9195" b="27814"/>
          <a:stretch>
            <a:fillRect/>
          </a:stretch>
        </p:blipFill>
        <p:spPr bwMode="auto">
          <a:xfrm>
            <a:off x="1143000" y="4800600"/>
            <a:ext cx="25908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1\Desktop\ФОТО\ФОТО ученики 2020\IMG_20210111_133845.jpg"/>
          <p:cNvPicPr/>
          <p:nvPr/>
        </p:nvPicPr>
        <p:blipFill>
          <a:blip r:embed="rId5" cstate="print"/>
          <a:srcRect l="30255" t="27446" r="32166" b="10024"/>
          <a:stretch>
            <a:fillRect/>
          </a:stretch>
        </p:blipFill>
        <p:spPr bwMode="auto">
          <a:xfrm>
            <a:off x="457200" y="152400"/>
            <a:ext cx="20574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1\Desktop\ФОТО\ФОТО ученики 2020\IMG_20210111_133351.jpg"/>
          <p:cNvPicPr/>
          <p:nvPr/>
        </p:nvPicPr>
        <p:blipFill>
          <a:blip r:embed="rId6" cstate="print"/>
          <a:srcRect t="16071" r="6548"/>
          <a:stretch>
            <a:fillRect/>
          </a:stretch>
        </p:blipFill>
        <p:spPr bwMode="auto">
          <a:xfrm>
            <a:off x="6248400" y="2438400"/>
            <a:ext cx="24384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1\Desktop\ФОТО\ФОТО ученики 2020\IMG_20210112_074542.jpg"/>
          <p:cNvPicPr/>
          <p:nvPr/>
        </p:nvPicPr>
        <p:blipFill>
          <a:blip r:embed="rId2" cstate="print"/>
          <a:srcRect l="31549" t="21776" r="26197" b="10571"/>
          <a:stretch>
            <a:fillRect/>
          </a:stretch>
        </p:blipFill>
        <p:spPr bwMode="auto">
          <a:xfrm>
            <a:off x="152400" y="304800"/>
            <a:ext cx="23622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1\Desktop\IMG_20210304_120654.jpg"/>
          <p:cNvPicPr/>
          <p:nvPr/>
        </p:nvPicPr>
        <p:blipFill>
          <a:blip r:embed="rId3" cstate="print"/>
          <a:srcRect l="20222" t="33904" r="27009" b="29105"/>
          <a:stretch>
            <a:fillRect/>
          </a:stretch>
        </p:blipFill>
        <p:spPr bwMode="auto">
          <a:xfrm>
            <a:off x="2590800" y="304800"/>
            <a:ext cx="22860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Хобби портал - Дедушкин свисто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812905">
            <a:off x="6730399" y="311700"/>
            <a:ext cx="1815627" cy="2108228"/>
          </a:xfrm>
          <a:prstGeom prst="rect">
            <a:avLst/>
          </a:prstGeom>
          <a:noFill/>
        </p:spPr>
      </p:pic>
      <p:pic>
        <p:nvPicPr>
          <p:cNvPr id="6" name="Рисунок 5" descr="C:\Users\1\Desktop\Новая папка (3)\IMG_20210309_123924.jpg"/>
          <p:cNvPicPr/>
          <p:nvPr/>
        </p:nvPicPr>
        <p:blipFill>
          <a:blip r:embed="rId5" cstate="print"/>
          <a:srcRect t="45663" r="7590" b="16747"/>
          <a:stretch>
            <a:fillRect/>
          </a:stretch>
        </p:blipFill>
        <p:spPr bwMode="auto">
          <a:xfrm>
            <a:off x="2895600" y="4572000"/>
            <a:ext cx="25908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1\Desktop\Новая папка (3)\IMG_20210304_120354.jpg"/>
          <p:cNvPicPr/>
          <p:nvPr/>
        </p:nvPicPr>
        <p:blipFill>
          <a:blip r:embed="rId6" cstate="print"/>
          <a:srcRect l="16092" t="37076" r="32949" b="27614"/>
          <a:stretch>
            <a:fillRect/>
          </a:stretch>
        </p:blipFill>
        <p:spPr bwMode="auto">
          <a:xfrm>
            <a:off x="5181600" y="2286000"/>
            <a:ext cx="1828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1\Desktop\ФОТО к ( МАЯ\IMG_20210304_120636.jpg"/>
          <p:cNvPicPr/>
          <p:nvPr/>
        </p:nvPicPr>
        <p:blipFill>
          <a:blip r:embed="rId7" cstate="print"/>
          <a:srcRect t="6538" b="39423"/>
          <a:stretch>
            <a:fillRect/>
          </a:stretch>
        </p:blipFill>
        <p:spPr bwMode="auto">
          <a:xfrm>
            <a:off x="6096000" y="4495800"/>
            <a:ext cx="27432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501515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7" name="Picture 3" descr="F:\Фото мамы\IMG-20210326-WA0006.jpg"/>
          <p:cNvPicPr>
            <a:picLocks noChangeAspect="1" noChangeArrowheads="1"/>
          </p:cNvPicPr>
          <p:nvPr/>
        </p:nvPicPr>
        <p:blipFill>
          <a:blip r:embed="rId3" cstate="print"/>
          <a:srcRect t="30942" b="23318"/>
          <a:stretch>
            <a:fillRect/>
          </a:stretch>
        </p:blipFill>
        <p:spPr bwMode="auto">
          <a:xfrm>
            <a:off x="1371600" y="838200"/>
            <a:ext cx="7543800" cy="50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C:\Users\1\Desktop\ФОТО к ( МАЯ\IMG_20210216_1348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953086">
            <a:off x="499619" y="2126383"/>
            <a:ext cx="2741562" cy="3970886"/>
          </a:xfrm>
          <a:prstGeom prst="rect">
            <a:avLst/>
          </a:prstGeom>
          <a:noFill/>
        </p:spPr>
      </p:pic>
      <p:pic>
        <p:nvPicPr>
          <p:cNvPr id="7" name="Picture 2" descr="C:\Users\1\Desktop\ФОТО к ( МАЯ\IMG_20210216_133957.jpg"/>
          <p:cNvPicPr>
            <a:picLocks noChangeAspect="1" noChangeArrowheads="1"/>
          </p:cNvPicPr>
          <p:nvPr/>
        </p:nvPicPr>
        <p:blipFill>
          <a:blip r:embed="rId4" cstate="print"/>
          <a:srcRect t="26085"/>
          <a:stretch>
            <a:fillRect/>
          </a:stretch>
        </p:blipFill>
        <p:spPr bwMode="auto">
          <a:xfrm rot="716277">
            <a:off x="6086284" y="2004393"/>
            <a:ext cx="2758266" cy="3991520"/>
          </a:xfrm>
          <a:prstGeom prst="rect">
            <a:avLst/>
          </a:prstGeom>
          <a:noFill/>
        </p:spPr>
      </p:pic>
      <p:pic>
        <p:nvPicPr>
          <p:cNvPr id="8" name="Рисунок 7" descr="C:\Users\1\Desktop\ФОТО к ( МАЯ\IMG_20210216_135553.jpg"/>
          <p:cNvPicPr/>
          <p:nvPr/>
        </p:nvPicPr>
        <p:blipFill>
          <a:blip r:embed="rId5" cstate="print"/>
          <a:srcRect b="9349"/>
          <a:stretch>
            <a:fillRect/>
          </a:stretch>
        </p:blipFill>
        <p:spPr bwMode="auto">
          <a:xfrm>
            <a:off x="3505200" y="1524000"/>
            <a:ext cx="22860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685800" y="152401"/>
            <a:ext cx="8153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i="1" dirty="0" smtClean="0">
                <a:ln w="1778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Мы в музее</a:t>
            </a:r>
            <a:endParaRPr lang="ru-RU" sz="8000" b="1" i="1" dirty="0">
              <a:ln w="17780" cmpd="sng">
                <a:solidFill>
                  <a:schemeClr val="accent6">
                    <a:lumMod val="7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3" descr="Открытки 9 мая - Каталог - КанцОптТорг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38600" y="5105400"/>
            <a:ext cx="1447800" cy="144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IMG-20210325-WA0001.jpg"/>
          <p:cNvPicPr>
            <a:picLocks noChangeAspect="1" noChangeArrowheads="1"/>
          </p:cNvPicPr>
          <p:nvPr/>
        </p:nvPicPr>
        <p:blipFill>
          <a:blip r:embed="rId2" cstate="print"/>
          <a:srcRect t="38654" r="1818" b="36894"/>
          <a:stretch>
            <a:fillRect/>
          </a:stretch>
        </p:blipFill>
        <p:spPr bwMode="auto">
          <a:xfrm>
            <a:off x="304800" y="228600"/>
            <a:ext cx="8534400" cy="6019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2400" y="152400"/>
            <a:ext cx="8839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ln w="1778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Школьный мини - музей</a:t>
            </a:r>
            <a:endParaRPr lang="ru-RU" sz="5400" b="1" i="1" dirty="0">
              <a:ln w="17780" cmpd="sng">
                <a:solidFill>
                  <a:schemeClr val="accent6">
                    <a:lumMod val="7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1000" y="1066800"/>
            <a:ext cx="87629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ln w="1778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«Игрушки войны руками детей 21 века</a:t>
            </a:r>
            <a:endParaRPr lang="ru-RU" sz="3600" b="1" i="1" dirty="0">
              <a:ln w="17780" cmpd="sng">
                <a:solidFill>
                  <a:schemeClr val="accent6">
                    <a:lumMod val="7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1\Desktop\IMG-20210325-WA0002.jpg"/>
          <p:cNvPicPr>
            <a:picLocks noChangeAspect="1" noChangeArrowheads="1"/>
          </p:cNvPicPr>
          <p:nvPr/>
        </p:nvPicPr>
        <p:blipFill>
          <a:blip r:embed="rId2" cstate="print"/>
          <a:srcRect l="4986" r="7423" b="11765"/>
          <a:stretch>
            <a:fillRect/>
          </a:stretch>
        </p:blipFill>
        <p:spPr bwMode="auto">
          <a:xfrm>
            <a:off x="1828800" y="1752600"/>
            <a:ext cx="4953000" cy="50369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00200" y="457200"/>
            <a:ext cx="64008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Наш проект </a:t>
            </a:r>
            <a:r>
              <a:rPr lang="ru-RU" sz="2400" b="1" u="sng" dirty="0" smtClean="0">
                <a:solidFill>
                  <a:srgbClr val="C00000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«Детские игрушки военных лет» </a:t>
            </a:r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помог нам открыть для себя много нового и интересного. </a:t>
            </a:r>
          </a:p>
          <a:p>
            <a:pPr lvl="0"/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Мы решили: будем расширять свой музей другими экспонатами о Великой Отечественной войне  в память о тех, кто дал нам шанс на наше счастливое, мирное детство.</a:t>
            </a:r>
            <a:endParaRPr lang="ru-RU" sz="3600" b="1" dirty="0" smtClean="0">
              <a:solidFill>
                <a:srgbClr val="C00000"/>
              </a:solidFill>
              <a:latin typeface="Arial Black" pitchFamily="34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3" name="Picture 3" descr="Нет – войне!&quot;, мини-выставка для детей и родителей в выставочном зале  &quot;Покровка, 8&quot;, Нижний Новгород | KidsReview.r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3962400"/>
            <a:ext cx="3915946" cy="24877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9501515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2400" y="0"/>
            <a:ext cx="92964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5562600" y="914400"/>
            <a:ext cx="3429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Дети войны: polynkov — LiveJourna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0"/>
            <a:ext cx="80772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24000" y="0"/>
            <a:ext cx="6629400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Дети войны. 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Смотрят в небо глаза воспалённые.</a:t>
            </a:r>
            <a:br>
              <a:rPr lang="ru-RU" sz="28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Дети войны. 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Сердце в маленьком горе бездонное.</a:t>
            </a:r>
            <a:br>
              <a:rPr lang="ru-RU" sz="28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Дети войны. 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Сердце словно отчаянный гром.</a:t>
            </a:r>
            <a:br>
              <a:rPr lang="ru-RU" sz="28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Дети войны.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 Неумолчный гремит метроном.</a:t>
            </a:r>
            <a:br>
              <a:rPr lang="ru-RU" sz="28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Дети войны набивались в теплушки открытые.</a:t>
            </a:r>
            <a:br>
              <a:rPr lang="ru-RU" sz="28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Дети войны хоронили игрушки убитые…</a:t>
            </a:r>
            <a:r>
              <a:rPr lang="ru-RU" sz="32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</a:br>
            <a:endParaRPr lang="ru-RU" sz="3200" b="1" dirty="0" smtClean="0">
              <a:solidFill>
                <a:srgbClr val="C00000"/>
              </a:solidFill>
              <a:latin typeface="Arial Black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501515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7410" name="Picture 2" descr="Государственное бюджетное дошкольное образовательное учреждение детский сад  №76 - 75 ЛЕТ ВЕЛИКОЙ ПОБЕД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0"/>
            <a:ext cx="79248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0" descr="C:\Users\1\Desktop\1802_full.jpg"/>
          <p:cNvPicPr>
            <a:picLocks noChangeAspect="1" noChangeArrowheads="1"/>
          </p:cNvPicPr>
          <p:nvPr/>
        </p:nvPicPr>
        <p:blipFill>
          <a:blip r:embed="rId2" cstate="print"/>
          <a:srcRect l="8000" t="27236" r="9000" b="4472"/>
          <a:stretch>
            <a:fillRect/>
          </a:stretch>
        </p:blipFill>
        <p:spPr bwMode="auto">
          <a:xfrm>
            <a:off x="228600" y="4800600"/>
            <a:ext cx="3011715" cy="1676400"/>
          </a:xfrm>
          <a:prstGeom prst="rect">
            <a:avLst/>
          </a:prstGeom>
          <a:noFill/>
        </p:spPr>
      </p:pic>
      <p:pic>
        <p:nvPicPr>
          <p:cNvPr id="10" name="Picture 11" descr="C:\Users\1\Desktop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4800600"/>
            <a:ext cx="2524125" cy="180975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905000" y="1752600"/>
            <a:ext cx="4953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Мы игрушки выбираем,</a:t>
            </a:r>
            <a:br>
              <a:rPr lang="ru-RU" sz="28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С ними дружим и играем,</a:t>
            </a:r>
            <a:br>
              <a:rPr lang="ru-RU" sz="28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В путь с собой берем всегда</a:t>
            </a:r>
            <a:br>
              <a:rPr lang="ru-RU" sz="28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И ломаем иногда.</a:t>
            </a:r>
          </a:p>
        </p:txBody>
      </p:sp>
      <p:pic>
        <p:nvPicPr>
          <p:cNvPr id="1028" name="Picture 4" descr="Очень красивая анимация, на прозрачном фоне, для украшения постов.  Обсуждение на LiveInternet - Российский Сервис Онлайн-Дневников | Игрушки,  Анимация, Украшения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86600" y="152400"/>
            <a:ext cx="1925574" cy="2667000"/>
          </a:xfrm>
          <a:prstGeom prst="rect">
            <a:avLst/>
          </a:prstGeom>
          <a:noFill/>
        </p:spPr>
      </p:pic>
      <p:pic>
        <p:nvPicPr>
          <p:cNvPr id="18" name="Picture 2" descr="Маша и Медведь клипарт Мультики русские клипарт Клипарт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228600"/>
            <a:ext cx="1288641" cy="2137302"/>
          </a:xfrm>
          <a:prstGeom prst="rect">
            <a:avLst/>
          </a:prstGeom>
          <a:noFill/>
        </p:spPr>
      </p:pic>
      <p:pic>
        <p:nvPicPr>
          <p:cNvPr id="19" name="Picture 6" descr="Робот 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3600" y="152400"/>
            <a:ext cx="1212294" cy="1604285"/>
          </a:xfrm>
          <a:prstGeom prst="rect">
            <a:avLst/>
          </a:prstGeom>
          <a:noFill/>
        </p:spPr>
      </p:pic>
      <p:pic>
        <p:nvPicPr>
          <p:cNvPr id="20" name="Picture 8" descr="Robot гифки, анимированные GIF изображения robot - скачать гиф картинки на  GIFER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000" y="2743201"/>
            <a:ext cx="1219200" cy="1871472"/>
          </a:xfrm>
          <a:prstGeom prst="rect">
            <a:avLst/>
          </a:prstGeom>
          <a:noFill/>
        </p:spPr>
      </p:pic>
      <p:pic>
        <p:nvPicPr>
          <p:cNvPr id="21" name="Picture 12" descr="Картинки машина для детей на прозрачном фоне - сборка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81200" y="228600"/>
            <a:ext cx="1905000" cy="1468856"/>
          </a:xfrm>
          <a:prstGeom prst="rect">
            <a:avLst/>
          </a:prstGeom>
          <a:noFill/>
        </p:spPr>
      </p:pic>
      <p:pic>
        <p:nvPicPr>
          <p:cNvPr id="22" name="Picture 14" descr="Гифки на прозрачном фоне &quot;Собаки&quot;. Обсуждение на LiveInternet - Российский  Сервис Онлайн-Дневников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391400" y="2667000"/>
            <a:ext cx="1885950" cy="1885950"/>
          </a:xfrm>
          <a:prstGeom prst="rect">
            <a:avLst/>
          </a:prstGeom>
          <a:noFill/>
        </p:spPr>
      </p:pic>
      <p:pic>
        <p:nvPicPr>
          <p:cNvPr id="23" name="Picture 26" descr="Картинки на прозрачном фоне и png для фотошопа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114800" y="304800"/>
            <a:ext cx="1752600" cy="1247440"/>
          </a:xfrm>
          <a:prstGeom prst="rect">
            <a:avLst/>
          </a:prstGeom>
          <a:noFill/>
        </p:spPr>
      </p:pic>
      <p:pic>
        <p:nvPicPr>
          <p:cNvPr id="24" name="Рисунок 23" descr="Внимание! Внимание! Начинаем состязание! - 22 Июня 2017 - КОГОБУ для детей  сирот ШИ ОВЗ г. Слободской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429000" y="4343400"/>
            <a:ext cx="2193884" cy="2373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00" y="3505200"/>
            <a:ext cx="3286126" cy="2286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800" y="533400"/>
            <a:ext cx="3657600" cy="2358639"/>
          </a:xfrm>
          <a:prstGeom prst="rect">
            <a:avLst/>
          </a:prstGeom>
        </p:spPr>
      </p:pic>
      <p:pic>
        <p:nvPicPr>
          <p:cNvPr id="4" name="Picture 16" descr="C:\Users\1\Desktop\Children1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8800" y="4191000"/>
            <a:ext cx="3352800" cy="2465712"/>
          </a:xfrm>
          <a:prstGeom prst="rect">
            <a:avLst/>
          </a:prstGeom>
          <a:noFill/>
        </p:spPr>
      </p:pic>
      <p:pic>
        <p:nvPicPr>
          <p:cNvPr id="5" name="Picture 2" descr="Воспоминания участников Великой Отечественной Войны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57600" y="4114800"/>
            <a:ext cx="1905000" cy="251305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419600" y="0"/>
            <a:ext cx="44958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Позвал я внука со двора</a:t>
            </a:r>
            <a:br>
              <a:rPr lang="ru-RU" sz="24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К открытому окну:</a:t>
            </a:r>
            <a:br>
              <a:rPr lang="ru-RU" sz="24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Во что идет у вас игра?</a:t>
            </a:r>
            <a:br>
              <a:rPr lang="ru-RU" sz="24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В подводную войну!</a:t>
            </a:r>
            <a:br>
              <a:rPr lang="ru-RU" sz="24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В войну? К чему тебе война?</a:t>
            </a:r>
            <a:br>
              <a:rPr lang="ru-RU" sz="24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Послушай, командир:</a:t>
            </a:r>
            <a:br>
              <a:rPr lang="ru-RU" sz="24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Война народам не нужна.</a:t>
            </a:r>
            <a:br>
              <a:rPr lang="ru-RU" sz="24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Играйте лучше в мир</a:t>
            </a:r>
            <a:r>
              <a:rPr lang="ru-RU" sz="2000" dirty="0" smtClean="0">
                <a:solidFill>
                  <a:srgbClr val="C00000"/>
                </a:solidFill>
                <a:latin typeface="Arial Black" pitchFamily="34" charset="0"/>
              </a:rPr>
              <a:t>.</a:t>
            </a:r>
            <a:endParaRPr lang="ru-RU" sz="2400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ткрылась выставка «Память: игрушки детей войны» | Интермонито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0" y="4724400"/>
            <a:ext cx="2362200" cy="2024743"/>
          </a:xfrm>
          <a:prstGeom prst="rect">
            <a:avLst/>
          </a:prstGeom>
          <a:noFill/>
        </p:spPr>
      </p:pic>
      <p:pic>
        <p:nvPicPr>
          <p:cNvPr id="5" name="Picture 20" descr="ГБУ &quot;Московские социальные центры&quot; » Семейные традиции"/>
          <p:cNvPicPr>
            <a:picLocks noChangeAspect="1" noChangeArrowheads="1"/>
          </p:cNvPicPr>
          <p:nvPr/>
        </p:nvPicPr>
        <p:blipFill>
          <a:blip r:embed="rId4" cstate="print"/>
          <a:srcRect l="29167" t="31250" r="33333" b="25000"/>
          <a:stretch>
            <a:fillRect/>
          </a:stretch>
        </p:blipFill>
        <p:spPr bwMode="auto">
          <a:xfrm>
            <a:off x="381000" y="1219200"/>
            <a:ext cx="1311729" cy="3352800"/>
          </a:xfrm>
          <a:prstGeom prst="rect">
            <a:avLst/>
          </a:prstGeom>
          <a:noFill/>
        </p:spPr>
      </p:pic>
      <p:pic>
        <p:nvPicPr>
          <p:cNvPr id="6" name="Picture 11" descr="Обрывки историй блокадных игрушек, или то, о чем не стоит забывать — DRIVE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6800" y="4876800"/>
            <a:ext cx="1219200" cy="1844957"/>
          </a:xfrm>
          <a:prstGeom prst="rect">
            <a:avLst/>
          </a:prstGeom>
          <a:noFill/>
        </p:spPr>
      </p:pic>
      <p:pic>
        <p:nvPicPr>
          <p:cNvPr id="8" name="Picture 18" descr="Игрушки детей войны. Во что играли дети в Великую Отечественную Войну |  SM.New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4953000"/>
            <a:ext cx="2503714" cy="1752600"/>
          </a:xfrm>
          <a:prstGeom prst="rect">
            <a:avLst/>
          </a:prstGeom>
          <a:noFill/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877092" y="5200109"/>
            <a:ext cx="1847482" cy="1200863"/>
          </a:xfrm>
          <a:prstGeom prst="rect">
            <a:avLst/>
          </a:prstGeom>
        </p:spPr>
      </p:pic>
      <p:pic>
        <p:nvPicPr>
          <p:cNvPr id="40964" name="Picture 4" descr="https://s1.babiki.ru/uploads/images/01/42/64/2016/05/09/2a4c10.jpg"/>
          <p:cNvPicPr>
            <a:picLocks noChangeAspect="1" noChangeArrowheads="1"/>
          </p:cNvPicPr>
          <p:nvPr/>
        </p:nvPicPr>
        <p:blipFill>
          <a:blip r:embed="rId8" cstate="print"/>
          <a:srcRect r="4717" b="8097"/>
          <a:stretch>
            <a:fillRect/>
          </a:stretch>
        </p:blipFill>
        <p:spPr bwMode="auto">
          <a:xfrm>
            <a:off x="6019800" y="152400"/>
            <a:ext cx="2894051" cy="4191000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1828800" y="228600"/>
            <a:ext cx="4038600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</a:t>
            </a:r>
            <a:r>
              <a:rPr lang="ru-RU" sz="20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У Иришки </a:t>
            </a:r>
            <a:r>
              <a:rPr lang="ru-RU" sz="2000" b="1" dirty="0" err="1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Барби</a:t>
            </a:r>
            <a:r>
              <a:rPr lang="ru-RU" sz="20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 с магазина,</a:t>
            </a:r>
            <a:br>
              <a:rPr lang="ru-RU" sz="20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Ну, а мне не нравится она.</a:t>
            </a:r>
            <a:br>
              <a:rPr lang="ru-RU" sz="20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Куклами забита вся витрина,</a:t>
            </a:r>
            <a:br>
              <a:rPr lang="ru-RU" sz="20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А Алёна у меня одна -</a:t>
            </a:r>
            <a:br>
              <a:rPr lang="ru-RU" sz="20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-Продолжала девочка, рыдая, -</a:t>
            </a:r>
            <a:br>
              <a:rPr lang="ru-RU" sz="20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-Бабушка мне куклу отдала.</a:t>
            </a:r>
            <a:br>
              <a:rPr lang="ru-RU" sz="20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Думаете кукла не живая?</a:t>
            </a:r>
            <a:br>
              <a:rPr lang="ru-RU" sz="20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Многое расскажет вам она…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endParaRPr lang="ru-RU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4" descr="лод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9821691">
            <a:off x="304800" y="609600"/>
            <a:ext cx="1002130" cy="1191772"/>
          </a:xfrm>
          <a:prstGeom prst="rect">
            <a:avLst/>
          </a:prstGeom>
        </p:spPr>
      </p:pic>
      <p:pic>
        <p:nvPicPr>
          <p:cNvPr id="3" name="Содержимое 5" descr="db9c002a468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449085">
            <a:off x="304800" y="4800600"/>
            <a:ext cx="1157406" cy="1355485"/>
          </a:xfrm>
          <a:prstGeom prst="rect">
            <a:avLst/>
          </a:prstGeom>
        </p:spPr>
      </p:pic>
      <p:pic>
        <p:nvPicPr>
          <p:cNvPr id="4" name="Содержимое 7" descr="igrushk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635006">
            <a:off x="457200" y="2057400"/>
            <a:ext cx="1215602" cy="1060419"/>
          </a:xfrm>
          <a:prstGeom prst="rect">
            <a:avLst/>
          </a:prstGeom>
        </p:spPr>
      </p:pic>
      <p:pic>
        <p:nvPicPr>
          <p:cNvPr id="5" name="Содержимое 7" descr="loshadk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126827">
            <a:off x="304800" y="3505200"/>
            <a:ext cx="1052493" cy="81426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828800" y="0"/>
            <a:ext cx="7086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 ПРОЕКТА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узнать как можно больше об игрушках военных лет.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057400" y="1295401"/>
            <a:ext cx="67056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u="sng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найти и  исследовать информацию об игрушках Великой Отечественной войны;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расширить знания об игрушках детей времён Великой Отечественной войны;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научиться изготавливать  подобные игрушки  своими руками;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поделиться информацией о тяжёлом детстве детей войны с одноклассниками  и ребятами школы.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501515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19200" y="457200"/>
            <a:ext cx="7924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ПОСЛЕДОВАТЕЛЬНОСТЬ ВЫПОЛНЕНИЯ ПРОЕКТА</a:t>
            </a:r>
            <a:endParaRPr lang="ru-RU" sz="3200" b="1" dirty="0">
              <a:solidFill>
                <a:srgbClr val="C0000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86200" y="3429000"/>
            <a:ext cx="1828800" cy="1200329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rgbClr val="C00000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Игрушки военных лет</a:t>
            </a:r>
            <a:endParaRPr lang="ru-RU" sz="2400" b="1" dirty="0">
              <a:solidFill>
                <a:srgbClr val="C0000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7" name="Стрелка вправо 6"/>
          <p:cNvSpPr/>
          <p:nvPr/>
        </p:nvSpPr>
        <p:spPr>
          <a:xfrm rot="16200000" flipV="1">
            <a:off x="4495799" y="3048000"/>
            <a:ext cx="381001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657600" y="1524001"/>
            <a:ext cx="2133600" cy="1328023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Чтение книг, просмотр кинофильмов о войне</a:t>
            </a:r>
            <a:endParaRPr lang="ru-RU" b="1" dirty="0">
              <a:solidFill>
                <a:srgbClr val="C0000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 rot="19016935" flipV="1">
            <a:off x="5606089" y="3098099"/>
            <a:ext cx="393438" cy="593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6019800" y="1600200"/>
            <a:ext cx="1752600" cy="1328023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Рассказы людей старшего поколения</a:t>
            </a:r>
            <a:endParaRPr lang="ru-RU" b="1" dirty="0">
              <a:solidFill>
                <a:srgbClr val="C0000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00800" y="3200400"/>
            <a:ext cx="2133600" cy="1328023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Посещение школьной и городской библиотек</a:t>
            </a:r>
            <a:endParaRPr lang="ru-RU" b="1" dirty="0">
              <a:solidFill>
                <a:srgbClr val="C0000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5791200" y="3810000"/>
            <a:ext cx="457200" cy="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562600" y="5105400"/>
            <a:ext cx="2209800" cy="715089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Изготовление игрушек</a:t>
            </a:r>
            <a:endParaRPr lang="ru-RU" b="1" dirty="0">
              <a:solidFill>
                <a:srgbClr val="C0000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15" name="Стрелка вниз 14"/>
          <p:cNvSpPr/>
          <p:nvPr/>
        </p:nvSpPr>
        <p:spPr>
          <a:xfrm>
            <a:off x="4648200" y="4724400"/>
            <a:ext cx="762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 rot="2634461">
            <a:off x="3630814" y="4546373"/>
            <a:ext cx="86111" cy="39697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3657600" y="5181600"/>
            <a:ext cx="1752600" cy="1021556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Встреча с ветераном ВОВ</a:t>
            </a:r>
            <a:endParaRPr lang="ru-RU" b="1" dirty="0">
              <a:solidFill>
                <a:srgbClr val="C0000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18" name="Стрелка вправо 17"/>
          <p:cNvSpPr/>
          <p:nvPr/>
        </p:nvSpPr>
        <p:spPr>
          <a:xfrm rot="12987236">
            <a:off x="3352800" y="3352800"/>
            <a:ext cx="457200" cy="762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1524000" y="5029200"/>
            <a:ext cx="1905000" cy="1021556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Посещение городского музея</a:t>
            </a:r>
            <a:endParaRPr lang="ru-RU" b="1" dirty="0">
              <a:solidFill>
                <a:srgbClr val="C00000"/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20" name="Стрелка вправо 19"/>
          <p:cNvSpPr/>
          <p:nvPr/>
        </p:nvSpPr>
        <p:spPr>
          <a:xfrm rot="3107674">
            <a:off x="5673113" y="4771039"/>
            <a:ext cx="341353" cy="591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295400" y="2057400"/>
            <a:ext cx="2057400" cy="278534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Создание школьного мини-музея «Игрушки  ВО войны руками детей 21 века»</a:t>
            </a:r>
          </a:p>
          <a:p>
            <a:endParaRPr lang="ru-RU" dirty="0"/>
          </a:p>
        </p:txBody>
      </p:sp>
      <p:pic>
        <p:nvPicPr>
          <p:cNvPr id="18435" name="Picture 3" descr="Открытки 9 мая - Каталог - КанцОптТорг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4800" y="5638800"/>
            <a:ext cx="1066800" cy="1066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1\Desktop\ФОТО к ( МАЯ\IMG-20210311-WA0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98297">
            <a:off x="407495" y="2818873"/>
            <a:ext cx="2686050" cy="3581400"/>
          </a:xfrm>
          <a:prstGeom prst="rect">
            <a:avLst/>
          </a:prstGeom>
          <a:noFill/>
        </p:spPr>
      </p:pic>
      <p:pic>
        <p:nvPicPr>
          <p:cNvPr id="3" name="Picture 2" descr="C:\Users\1\Desktop\ФОТО к ( МАЯ\IMG-20210311-WA0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03530">
            <a:off x="6023318" y="2857023"/>
            <a:ext cx="2743200" cy="36576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971800" y="533400"/>
            <a:ext cx="5791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ln w="1778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Работники городской библиотеки рассказали  об игрушках военных лет</a:t>
            </a:r>
            <a:endParaRPr lang="ru-RU" sz="3600" b="1" i="1" dirty="0">
              <a:ln w="17780" cmpd="sng">
                <a:solidFill>
                  <a:schemeClr val="accent6">
                    <a:lumMod val="7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Picture 2" descr="Выставка кукол «Память: игрушки детей войны» | Театральные куклы времен  Великой Отечественной войны | Куклы военных лет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5200" y="2590800"/>
            <a:ext cx="2221535" cy="1600200"/>
          </a:xfrm>
          <a:prstGeom prst="rect">
            <a:avLst/>
          </a:prstGeom>
          <a:noFill/>
        </p:spPr>
      </p:pic>
      <p:pic>
        <p:nvPicPr>
          <p:cNvPr id="36868" name="Picture 4" descr="Воспитательное занятие на тему &quot;Игрушки детей войны&quot;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57600" y="4495800"/>
            <a:ext cx="1914722" cy="1753428"/>
          </a:xfrm>
          <a:prstGeom prst="rect">
            <a:avLst/>
          </a:prstGeom>
          <a:noFill/>
        </p:spPr>
      </p:pic>
      <p:pic>
        <p:nvPicPr>
          <p:cNvPr id="36870" name="Picture 6" descr="Кировчане увидят, как праздновали Новый год во время войны - Общество -  Newsler.ru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671948">
            <a:off x="2427235" y="293172"/>
            <a:ext cx="1143000" cy="6429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1\Desktop\ФОТО ученики 2020\Надежда Викторовна ФОТО\IMG-20200317-WA0048.jpg"/>
          <p:cNvPicPr/>
          <p:nvPr/>
        </p:nvPicPr>
        <p:blipFill>
          <a:blip r:embed="rId2" cstate="print"/>
          <a:srcRect t="8502" r="9085"/>
          <a:stretch>
            <a:fillRect/>
          </a:stretch>
        </p:blipFill>
        <p:spPr bwMode="auto">
          <a:xfrm>
            <a:off x="381000" y="228600"/>
            <a:ext cx="319198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1\Desktop\ФОТО ученики 2020\Надежда Викторовна ФОТО\IMG-20200317-WA0049.jpg"/>
          <p:cNvPicPr/>
          <p:nvPr/>
        </p:nvPicPr>
        <p:blipFill>
          <a:blip r:embed="rId3" cstate="print"/>
          <a:srcRect l="42147" t="22648"/>
          <a:stretch>
            <a:fillRect/>
          </a:stretch>
        </p:blipFill>
        <p:spPr bwMode="auto">
          <a:xfrm>
            <a:off x="381000" y="3048000"/>
            <a:ext cx="32004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1\Desktop\ФОТО ученики 2020\Надежда Викторовна ФОТО\IMG-20200317-WA0050.jpg"/>
          <p:cNvPicPr/>
          <p:nvPr/>
        </p:nvPicPr>
        <p:blipFill>
          <a:blip r:embed="rId4" cstate="print"/>
          <a:srcRect l="6355" r="13224"/>
          <a:stretch>
            <a:fillRect/>
          </a:stretch>
        </p:blipFill>
        <p:spPr bwMode="auto">
          <a:xfrm>
            <a:off x="3886200" y="304800"/>
            <a:ext cx="2153093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1\Desktop\Новая папка (3)\IMG_20210304_120046.jpg"/>
          <p:cNvPicPr/>
          <p:nvPr/>
        </p:nvPicPr>
        <p:blipFill>
          <a:blip r:embed="rId5" cstate="print"/>
          <a:srcRect l="13850" t="6866" r="13145"/>
          <a:stretch>
            <a:fillRect/>
          </a:stretch>
        </p:blipFill>
        <p:spPr bwMode="auto">
          <a:xfrm>
            <a:off x="6477000" y="2819400"/>
            <a:ext cx="2438400" cy="3749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Презентация4</Template>
  <TotalTime>1063</TotalTime>
  <Words>241</Words>
  <Application>Microsoft Office PowerPoint</Application>
  <PresentationFormat>Экран (4:3)</PresentationFormat>
  <Paragraphs>44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114</cp:revision>
  <dcterms:created xsi:type="dcterms:W3CDTF">2021-01-10T03:12:42Z</dcterms:created>
  <dcterms:modified xsi:type="dcterms:W3CDTF">2024-12-23T09:13:26Z</dcterms:modified>
</cp:coreProperties>
</file>