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Кума\Desktop\miniatyura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14554"/>
            <a:ext cx="6572296" cy="359569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u="sng" dirty="0" smtClean="0"/>
              <a:t>Проект: </a:t>
            </a:r>
            <a:r>
              <a:rPr lang="ru-RU" sz="3100" b="1" i="1" u="sng" dirty="0"/>
              <a:t>«Шкатулка»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Автор: Дегтярев Сергей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Руководитель: 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Сырых Сергей Иванович</a:t>
            </a:r>
            <a:br>
              <a:rPr lang="ru-RU" sz="3100" dirty="0"/>
            </a:br>
            <a:r>
              <a:rPr lang="ru-RU" sz="3100" b="1" dirty="0"/>
              <a:t>Учреждение: 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КОУ ВО «Павловская школа-интернат №1 для обучающихся с ОВЗ»</a:t>
            </a:r>
            <a:br>
              <a:rPr lang="ru-RU" sz="3100" dirty="0"/>
            </a:br>
            <a:r>
              <a:rPr lang="ru-RU" sz="3100" b="1" dirty="0"/>
              <a:t>Класс: </a:t>
            </a:r>
            <a:r>
              <a:rPr lang="ru-RU" sz="3100" b="1" dirty="0" smtClean="0"/>
              <a:t>11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952" y="1600200"/>
            <a:ext cx="453609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887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u="sng" dirty="0" smtClean="0"/>
              <a:t/>
            </a:r>
            <a:br>
              <a:rPr lang="ru-RU" sz="4000" u="sng" dirty="0" smtClean="0"/>
            </a:br>
            <a:r>
              <a:rPr lang="ru-RU" sz="4000" u="sng" dirty="0" smtClean="0"/>
              <a:t/>
            </a:r>
            <a:br>
              <a:rPr lang="ru-RU" sz="4000" u="sng" dirty="0" smtClean="0"/>
            </a:br>
            <a:r>
              <a:rPr lang="ru-RU" sz="4000" u="sng" dirty="0" smtClean="0"/>
              <a:t>Цель</a:t>
            </a:r>
            <a:r>
              <a:rPr lang="ru-RU" sz="4000" u="sng" dirty="0"/>
              <a:t>:</a:t>
            </a:r>
            <a:r>
              <a:rPr lang="ru-RU" sz="4000" dirty="0"/>
              <a:t> Изготовление шкатулки для ювелирных украшений.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u="sng" dirty="0" smtClean="0"/>
              <a:t>Задачи</a:t>
            </a:r>
            <a:r>
              <a:rPr lang="ru-RU" u="sng" dirty="0"/>
              <a:t>:</a:t>
            </a:r>
            <a:endParaRPr lang="ru-RU" dirty="0"/>
          </a:p>
          <a:p>
            <a:r>
              <a:rPr lang="ru-RU" dirty="0"/>
              <a:t>1.Изученить литературы, которая связана с изготовлением шкатулки.</a:t>
            </a:r>
          </a:p>
          <a:p>
            <a:r>
              <a:rPr lang="ru-RU" dirty="0"/>
              <a:t>2.Изготовить чертёж шкатулки прямоугольной формы.</a:t>
            </a:r>
          </a:p>
          <a:p>
            <a:r>
              <a:rPr lang="ru-RU" dirty="0"/>
              <a:t>3. Разработать технологию изготовления.</a:t>
            </a:r>
          </a:p>
          <a:p>
            <a:r>
              <a:rPr lang="ru-RU" dirty="0"/>
              <a:t>4. Выполнить работу.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История создания шкатулок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392488"/>
          </a:xfrm>
        </p:spPr>
        <p:txBody>
          <a:bodyPr>
            <a:normAutofit fontScale="92500"/>
          </a:bodyPr>
          <a:lstStyle/>
          <a:p>
            <a:r>
              <a:rPr lang="ru-RU" dirty="0"/>
              <a:t>Шкатулки пришли к нам из глубины столетий, с загадочных стран Востока. С тех самых пор их конструкция не слишком изменилась, но в создании стали использоваться новейшие материалы и современные механизмы, усовершенствовались производственные схемы. Однако из каких бы материалов не были бы созданы шкатулки, каждая из них обладает собственной маленькой тайной.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мастерской</a:t>
            </a:r>
            <a:endParaRPr lang="ru-RU" dirty="0"/>
          </a:p>
        </p:txBody>
      </p:sp>
      <p:pic>
        <p:nvPicPr>
          <p:cNvPr id="2050" name="Picture 2" descr="C:\Users\Кума\Desktop\фото кружок Резьба\DSC07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Шкату́лка</a:t>
            </a:r>
            <a:r>
              <a:rPr lang="ru-RU" dirty="0"/>
              <a:t> — небольшой ящик для мелких, обычно ценных вещей. 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769586"/>
            <a:ext cx="5715000" cy="418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Что такое шкатулка?</a:t>
            </a:r>
            <a:endParaRPr lang="ru-RU" dirty="0"/>
          </a:p>
          <a:p>
            <a:r>
              <a:rPr lang="ru-RU" dirty="0"/>
              <a:t>Толковый словарь русского языка Ушакова</a:t>
            </a:r>
          </a:p>
          <a:p>
            <a:r>
              <a:rPr lang="ru-RU" dirty="0"/>
              <a:t>ШКАТУ'ЛКА, и, ж. [польск. </a:t>
            </a:r>
            <a:r>
              <a:rPr lang="ru-RU" dirty="0" err="1"/>
              <a:t>szkatulka</a:t>
            </a:r>
            <a:r>
              <a:rPr lang="ru-RU" dirty="0"/>
              <a:t> с </a:t>
            </a:r>
            <a:r>
              <a:rPr lang="ru-RU" dirty="0" err="1"/>
              <a:t>латин</a:t>
            </a:r>
            <a:r>
              <a:rPr lang="ru-RU" dirty="0"/>
              <a:t>.].</a:t>
            </a:r>
          </a:p>
          <a:p>
            <a:r>
              <a:rPr lang="ru-RU" dirty="0"/>
              <a:t>Небольшой ящик для мелких, обычно ценных вещей</a:t>
            </a:r>
          </a:p>
          <a:p>
            <a:r>
              <a:rPr lang="ru-RU" dirty="0"/>
              <a:t>Толковый словарь живого великорусского языка Владимира Даля</a:t>
            </a:r>
          </a:p>
          <a:p>
            <a:r>
              <a:rPr lang="ru-RU" dirty="0"/>
              <a:t>ШКАТУЛКА ж. </a:t>
            </a:r>
            <a:r>
              <a:rPr lang="ru-RU" u="sng" dirty="0"/>
              <a:t>франц</a:t>
            </a:r>
            <a:r>
              <a:rPr lang="ru-RU" dirty="0"/>
              <a:t>. —</a:t>
            </a:r>
            <a:r>
              <a:rPr lang="ru-RU" dirty="0" err="1"/>
              <a:t>лочка</a:t>
            </a:r>
            <a:r>
              <a:rPr lang="ru-RU" dirty="0"/>
              <a:t>, искажен. </a:t>
            </a:r>
            <a:r>
              <a:rPr lang="ru-RU" dirty="0" err="1"/>
              <a:t>шкатунка</a:t>
            </a:r>
            <a:r>
              <a:rPr lang="ru-RU" dirty="0"/>
              <a:t>, ларчик, баульчик, </a:t>
            </a:r>
            <a:r>
              <a:rPr lang="ru-RU" dirty="0" err="1"/>
              <a:t>укладочка</a:t>
            </a:r>
            <a:r>
              <a:rPr lang="ru-RU" dirty="0"/>
              <a:t>, подручный ящичек </a:t>
            </a:r>
            <a:r>
              <a:rPr lang="ru-RU" dirty="0" err="1"/>
              <a:t>разн</a:t>
            </a:r>
            <a:r>
              <a:rPr lang="ru-RU" dirty="0"/>
              <a:t>. вида, денежный, с письменным прибором и пр. —</a:t>
            </a:r>
            <a:r>
              <a:rPr lang="ru-RU" dirty="0" err="1"/>
              <a:t>льный</a:t>
            </a:r>
            <a:r>
              <a:rPr lang="ru-RU" dirty="0"/>
              <a:t>, —</a:t>
            </a:r>
            <a:r>
              <a:rPr lang="ru-RU" dirty="0" err="1"/>
              <a:t>лочный</a:t>
            </a:r>
            <a:r>
              <a:rPr lang="ru-RU" dirty="0"/>
              <a:t> замок.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Требования к проектированию.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Моя </a:t>
            </a:r>
            <a:r>
              <a:rPr lang="ru-RU" dirty="0"/>
              <a:t>шкатулка</a:t>
            </a:r>
          </a:p>
          <a:p>
            <a:r>
              <a:rPr lang="ru-RU" dirty="0"/>
              <a:t>1) Соответствие дизайну интерьера комнаты</a:t>
            </a:r>
          </a:p>
          <a:p>
            <a:r>
              <a:rPr lang="ru-RU" dirty="0"/>
              <a:t>2) Доступность материалов</a:t>
            </a:r>
          </a:p>
          <a:p>
            <a:r>
              <a:rPr lang="ru-RU" dirty="0"/>
              <a:t>3) Экономические затраты</a:t>
            </a:r>
          </a:p>
          <a:p>
            <a:r>
              <a:rPr lang="ru-RU" dirty="0"/>
              <a:t>4) Время изготовления</a:t>
            </a:r>
          </a:p>
          <a:p>
            <a:r>
              <a:rPr lang="ru-RU" dirty="0"/>
              <a:t>5) Личная предпочтительность</a:t>
            </a:r>
          </a:p>
          <a:p>
            <a:r>
              <a:rPr lang="ru-RU" dirty="0"/>
              <a:t>6) Наличие оборудования</a:t>
            </a:r>
          </a:p>
          <a:p>
            <a:r>
              <a:rPr lang="ru-RU" dirty="0"/>
              <a:t>7) Прочность, долговечность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Шкатулка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964192"/>
              </p:ext>
            </p:extLst>
          </p:nvPr>
        </p:nvGraphicFramePr>
        <p:xfrm>
          <a:off x="1187624" y="1556792"/>
          <a:ext cx="5791200" cy="1313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7940"/>
                <a:gridCol w="1623060"/>
                <a:gridCol w="1541780"/>
                <a:gridCol w="1328420"/>
              </a:tblGrid>
              <a:tr h="318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Форма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квадратная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Круглая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Треугольная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Материал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Пластик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Железо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Деревянная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Дерево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Кедр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Сосна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2787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Крышка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Квадратная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Круглая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Треугольная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pic>
        <p:nvPicPr>
          <p:cNvPr id="6" name="Рисунок 5" descr="https://fsd.kopilkaurokov.ru/up/html/2017/03/24/k_58d4af50e8e55/402877_3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068961"/>
            <a:ext cx="2160239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fsd.kopilkaurokov.ru/up/html/2017/03/24/k_58d4af50e8e55/402877_4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5"/>
            <a:ext cx="2304256" cy="244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fsd.kopilkaurokov.ru/up/html/2017/03/24/k_58d4af50e8e55/402877_2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07923"/>
            <a:ext cx="2016224" cy="235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fsd.kopilkaurokov.ru/up/html/2017/03/24/k_58d4af50e8e55/402877_5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153644"/>
            <a:ext cx="1917973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5166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изделию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841592"/>
              </p:ext>
            </p:extLst>
          </p:nvPr>
        </p:nvGraphicFramePr>
        <p:xfrm>
          <a:off x="971600" y="1340767"/>
          <a:ext cx="7416824" cy="48965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1138"/>
                <a:gridCol w="3215686"/>
              </a:tblGrid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Название изделия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Шкатулка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Функциональное назначение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Для хранения мелких предметов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Пользователь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Неограниченно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Единичное или массовое производство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Единичное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Размеры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Небольшие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Требования к материалам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Натуральные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Метод изготовления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Резьба по дереву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Внешний вид, стиль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Орнамент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912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Требования с точки зрения безопасности использования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Гладкая, без заусенцев поверхность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  <a:tr h="442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Экологические требования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Экологически чистые материалы.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7069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216</Words>
  <Application>Microsoft Office PowerPoint</Application>
  <PresentationFormat>Экран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Проект: «Шкатулка» Автор: Дегтярев Сергей Руководитель:  Сырых Сергей Иванович Учреждение:  КОУ ВО «Павловская школа-интернат №1 для обучающихся с ОВЗ» Класс: 11 </vt:lpstr>
      <vt:lpstr>  Цель: Изготовление шкатулки для ювелирных украшений. </vt:lpstr>
      <vt:lpstr>История создания шкатулок</vt:lpstr>
      <vt:lpstr>Работа в мастерской</vt:lpstr>
      <vt:lpstr>Шкату́лка — небольшой ящик для мелких, обычно ценных вещей. </vt:lpstr>
      <vt:lpstr> </vt:lpstr>
      <vt:lpstr>Требования к проектированию. </vt:lpstr>
      <vt:lpstr>Шкатулка</vt:lpstr>
      <vt:lpstr>Требования к изделию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Кружок «Резьба по дереву»</dc:title>
  <dc:creator>Кума</dc:creator>
  <cp:lastModifiedBy>1-PC</cp:lastModifiedBy>
  <cp:revision>8</cp:revision>
  <dcterms:created xsi:type="dcterms:W3CDTF">2019-05-13T18:35:09Z</dcterms:created>
  <dcterms:modified xsi:type="dcterms:W3CDTF">2023-03-03T15:05:15Z</dcterms:modified>
</cp:coreProperties>
</file>