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6" r:id="rId3"/>
    <p:sldId id="263" r:id="rId4"/>
    <p:sldId id="266" r:id="rId5"/>
    <p:sldId id="267" r:id="rId6"/>
    <p:sldId id="257" r:id="rId7"/>
    <p:sldId id="264" r:id="rId8"/>
    <p:sldId id="258" r:id="rId9"/>
    <p:sldId id="265" r:id="rId10"/>
    <p:sldId id="270" r:id="rId11"/>
    <p:sldId id="259" r:id="rId12"/>
    <p:sldId id="268" r:id="rId13"/>
    <p:sldId id="260" r:id="rId14"/>
    <p:sldId id="269" r:id="rId15"/>
    <p:sldId id="261" r:id="rId16"/>
    <p:sldId id="271" r:id="rId17"/>
    <p:sldId id="272" r:id="rId18"/>
    <p:sldId id="273" r:id="rId19"/>
    <p:sldId id="274" r:id="rId20"/>
    <p:sldId id="275" r:id="rId21"/>
    <p:sldId id="26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7919-89C9-4591-91BF-6AD2307D1A01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A560-F80A-48DE-AF41-F5E1DE3E3BF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7919-89C9-4591-91BF-6AD2307D1A01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A560-F80A-48DE-AF41-F5E1DE3E3B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7919-89C9-4591-91BF-6AD2307D1A01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A560-F80A-48DE-AF41-F5E1DE3E3B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7919-89C9-4591-91BF-6AD2307D1A01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A560-F80A-48DE-AF41-F5E1DE3E3B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7919-89C9-4591-91BF-6AD2307D1A01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A560-F80A-48DE-AF41-F5E1DE3E3BF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7919-89C9-4591-91BF-6AD2307D1A01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A560-F80A-48DE-AF41-F5E1DE3E3B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7919-89C9-4591-91BF-6AD2307D1A01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A560-F80A-48DE-AF41-F5E1DE3E3B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7919-89C9-4591-91BF-6AD2307D1A01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A560-F80A-48DE-AF41-F5E1DE3E3B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7919-89C9-4591-91BF-6AD2307D1A01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A560-F80A-48DE-AF41-F5E1DE3E3B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7919-89C9-4591-91BF-6AD2307D1A01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A560-F80A-48DE-AF41-F5E1DE3E3B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7919-89C9-4591-91BF-6AD2307D1A01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7B7A560-F80A-48DE-AF41-F5E1DE3E3BF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AB27919-89C9-4591-91BF-6AD2307D1A01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7B7A560-F80A-48DE-AF41-F5E1DE3E3BF8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76672"/>
            <a:ext cx="7772400" cy="10425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Орнамент в изделиях народов ханты и манси</a:t>
            </a:r>
          </a:p>
        </p:txBody>
      </p:sp>
      <p:pic>
        <p:nvPicPr>
          <p:cNvPr id="1026" name="Picture 2" descr="http://kazym.ethnic-tour.ru/kazym/images/wom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35015">
            <a:off x="376403" y="2045540"/>
            <a:ext cx="3546097" cy="255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ncrypted-tbn0.gstatic.com/images?q=tbn:ANd9GcQgYGdVh9JWKhl1cy7u5EYkwltmUsnvD5GuHrdAbp4DgWfcqAt8E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172" y="4077072"/>
            <a:ext cx="179070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186.photobucket.com/albums/x251/zemelmete/hantti/2_old_friend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0794">
            <a:off x="5198723" y="2217933"/>
            <a:ext cx="3610372" cy="233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122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dmin\Desktop\восстановленное\творчество\Ханты\file1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25" y="931236"/>
            <a:ext cx="7664099" cy="552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706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Оберег (нагрудная подвеска)</a:t>
            </a:r>
          </a:p>
        </p:txBody>
      </p:sp>
      <p:pic>
        <p:nvPicPr>
          <p:cNvPr id="4098" name="Picture 2" descr="http://musafirova.ucoz.ru/_pu/5/930423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49" y="1988840"/>
            <a:ext cx="82089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712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Подвеска-Шишка-500x33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08" y="914772"/>
            <a:ext cx="4176464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\Desktop\Подвеска-Человек-500x33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029" y="914772"/>
            <a:ext cx="4109442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dmin\Desktop\Подвеска-Тэриты-Вэш-500x332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65" y="4077072"/>
            <a:ext cx="4176464" cy="271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dmin\Desktop\2f7f0b17bedfa9a1f860290185c1a4d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015" y="4077072"/>
            <a:ext cx="4104456" cy="271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355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764704"/>
            <a:ext cx="3178696" cy="650336"/>
          </a:xfrm>
        </p:spPr>
        <p:txBody>
          <a:bodyPr>
            <a:normAutofit fontScale="90000"/>
          </a:bodyPr>
          <a:lstStyle/>
          <a:p>
            <a:r>
              <a:rPr lang="ru-RU" dirty="0"/>
              <a:t>Игольница </a:t>
            </a:r>
          </a:p>
        </p:txBody>
      </p:sp>
      <p:pic>
        <p:nvPicPr>
          <p:cNvPr id="5122" name="Picture 2" descr="G:\DCIM\100D3100\DSC_097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55" t="11327" r="15423" b="2474"/>
          <a:stretch/>
        </p:blipFill>
        <p:spPr bwMode="auto">
          <a:xfrm>
            <a:off x="1115616" y="1657541"/>
            <a:ext cx="2880320" cy="263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DCIM\100D3100\DSC_1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76" t="28291" r="30211" b="23971"/>
          <a:stretch/>
        </p:blipFill>
        <p:spPr bwMode="auto">
          <a:xfrm>
            <a:off x="5004048" y="1628800"/>
            <a:ext cx="294960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G:\DCIM\100D3100\DSC_101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9" t="27862" r="28176" b="23946"/>
          <a:stretch/>
        </p:blipFill>
        <p:spPr bwMode="auto">
          <a:xfrm>
            <a:off x="2581748" y="4437112"/>
            <a:ext cx="3770873" cy="210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7560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8fc9639524322821b565cdb87e73e5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8944"/>
            <a:ext cx="4621208" cy="4170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festival.1september.ru/articles/534486/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736" y="1412776"/>
            <a:ext cx="3875736" cy="4170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40161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548680"/>
            <a:ext cx="2818656" cy="1143000"/>
          </a:xfrm>
        </p:spPr>
        <p:txBody>
          <a:bodyPr/>
          <a:lstStyle/>
          <a:p>
            <a:r>
              <a:rPr lang="ru-RU" dirty="0"/>
              <a:t>Орнамент </a:t>
            </a:r>
          </a:p>
        </p:txBody>
      </p:sp>
      <p:pic>
        <p:nvPicPr>
          <p:cNvPr id="5" name="Рисунок 4" descr="http://festival.1september.ru/articles/590185/img8.gif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03"/>
          <a:stretch/>
        </p:blipFill>
        <p:spPr bwMode="auto">
          <a:xfrm>
            <a:off x="1187624" y="2204863"/>
            <a:ext cx="6882252" cy="37112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15813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инки по запросу орнамент народов ханты и манс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82"/>
          <a:stretch/>
        </p:blipFill>
        <p:spPr bwMode="auto">
          <a:xfrm>
            <a:off x="539552" y="1052736"/>
            <a:ext cx="8208912" cy="56166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677219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орнамент народов ханты и манс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2"/>
          <a:stretch/>
        </p:blipFill>
        <p:spPr bwMode="auto">
          <a:xfrm>
            <a:off x="251520" y="1052736"/>
            <a:ext cx="8424936" cy="54726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796355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охожее изображение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62" r="51185" b="31333"/>
          <a:stretch/>
        </p:blipFill>
        <p:spPr bwMode="auto">
          <a:xfrm>
            <a:off x="467544" y="808745"/>
            <a:ext cx="4608512" cy="22602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Объект 5" descr="Похожее изображение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26" t="1606" b="66666"/>
          <a:stretch/>
        </p:blipFill>
        <p:spPr bwMode="auto">
          <a:xfrm>
            <a:off x="593558" y="2948298"/>
            <a:ext cx="4266474" cy="33060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Похожее изображение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3" t="36309" b="10816"/>
          <a:stretch/>
        </p:blipFill>
        <p:spPr bwMode="auto">
          <a:xfrm>
            <a:off x="5076056" y="1268760"/>
            <a:ext cx="3337173" cy="45106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684945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хожее изображение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0" t="70410" r="52648" b="11663"/>
          <a:stretch/>
        </p:blipFill>
        <p:spPr bwMode="auto">
          <a:xfrm>
            <a:off x="1259632" y="1412776"/>
            <a:ext cx="7056784" cy="41764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11013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Картинки по запросу орнамент народов ханты и манси игольниц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04088"/>
            <a:ext cx="8496944" cy="5832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орнамент народов ханты и манси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22" t="22824" b="30962"/>
          <a:stretch/>
        </p:blipFill>
        <p:spPr bwMode="auto">
          <a:xfrm>
            <a:off x="467544" y="1052736"/>
            <a:ext cx="4104456" cy="51845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Объект 4" descr="Картинки по запросу орнамент народов ханты и манси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97" r="55538" b="9751"/>
          <a:stretch/>
        </p:blipFill>
        <p:spPr bwMode="auto">
          <a:xfrm>
            <a:off x="4355976" y="1298088"/>
            <a:ext cx="4464496" cy="23992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Картинки по запросу орнамент народов ханты и манси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1" t="1702" b="80272"/>
          <a:stretch/>
        </p:blipFill>
        <p:spPr bwMode="auto">
          <a:xfrm>
            <a:off x="4499992" y="3697318"/>
            <a:ext cx="4320480" cy="25399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033608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</a:t>
            </a: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453735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1407478718_ck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02" y="908720"/>
            <a:ext cx="8196156" cy="511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994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img_1177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908720"/>
            <a:ext cx="85725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596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6346e83879c32cd2c2c99dac486648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196752"/>
            <a:ext cx="6739155" cy="466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150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239" y="476672"/>
            <a:ext cx="8229600" cy="1143000"/>
          </a:xfrm>
        </p:spPr>
        <p:txBody>
          <a:bodyPr/>
          <a:lstStyle/>
          <a:p>
            <a:pPr algn="ctr"/>
            <a:r>
              <a:rPr lang="ru-RU" dirty="0"/>
              <a:t>Сумки </a:t>
            </a:r>
          </a:p>
        </p:txBody>
      </p:sp>
      <p:pic>
        <p:nvPicPr>
          <p:cNvPr id="2052" name="Picture 4" descr="https://encrypted-tbn1.gstatic.com/images?q=tbn:ANd9GcSWMDE6CPNf5oBWT0s6FH7OK3E-Y3NCGDWFNySU_2lKN-9LMmne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697" y="1723916"/>
            <a:ext cx="2324099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encrypted-tbn0.gstatic.com/images?q=tbn:ANd9GcQT20S1WBvwrisGMW9RSS8NYb3l_wohqyLXKEvPclRAI6Ahmi_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697" y="3570907"/>
            <a:ext cx="2324099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://etnic.ru/wp-content/uploads/241434830_3d500449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796" y="1723917"/>
            <a:ext cx="2436043" cy="3947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://proetcontra.tomsk.ru/uploads/images/a/7/1/2/1/6879efa9d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723916"/>
            <a:ext cx="3458152" cy="3942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307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5f6f3f2b8f82c098ac93f2b1930205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85" y="1844825"/>
            <a:ext cx="401433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\Desktop\Сумочка-для-мобильного-500x3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423" y="1844824"/>
            <a:ext cx="4598337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092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Кукла «</a:t>
            </a:r>
            <a:r>
              <a:rPr lang="ru-RU" dirty="0" err="1"/>
              <a:t>Акань</a:t>
            </a:r>
            <a:r>
              <a:rPr lang="ru-RU" dirty="0"/>
              <a:t>»</a:t>
            </a:r>
          </a:p>
        </p:txBody>
      </p:sp>
      <p:pic>
        <p:nvPicPr>
          <p:cNvPr id="3077" name="Picture 5" descr="G:\DCIM\100D3100\DSC_027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30" t="13400" r="4926" b="12366"/>
          <a:stretch/>
        </p:blipFill>
        <p:spPr bwMode="auto">
          <a:xfrm>
            <a:off x="-31692" y="1916832"/>
            <a:ext cx="818819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253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Кукла-АКАНЬ-500x37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7488832" cy="550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6108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216</TotalTime>
  <Words>24</Words>
  <Application>Microsoft Office PowerPoint</Application>
  <PresentationFormat>Экран (4:3)</PresentationFormat>
  <Paragraphs>9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Calibri</vt:lpstr>
      <vt:lpstr>Constantia</vt:lpstr>
      <vt:lpstr>Wingdings 2</vt:lpstr>
      <vt:lpstr>Поток</vt:lpstr>
      <vt:lpstr>Орнамент в изделиях народов ханты и манси</vt:lpstr>
      <vt:lpstr>Презентация PowerPoint</vt:lpstr>
      <vt:lpstr>Презентация PowerPoint</vt:lpstr>
      <vt:lpstr>Презентация PowerPoint</vt:lpstr>
      <vt:lpstr>Презентация PowerPoint</vt:lpstr>
      <vt:lpstr>Сумки </vt:lpstr>
      <vt:lpstr>Презентация PowerPoint</vt:lpstr>
      <vt:lpstr>Кукла «Акань»</vt:lpstr>
      <vt:lpstr>Презентация PowerPoint</vt:lpstr>
      <vt:lpstr>Презентация PowerPoint</vt:lpstr>
      <vt:lpstr>Оберег (нагрудная подвеска)</vt:lpstr>
      <vt:lpstr>Презентация PowerPoint</vt:lpstr>
      <vt:lpstr>Игольница </vt:lpstr>
      <vt:lpstr>Презентация PowerPoint</vt:lpstr>
      <vt:lpstr>Орнамент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Одежда народов ханты и манси</dc:title>
  <dc:creator>admin</dc:creator>
  <cp:lastModifiedBy>Admin</cp:lastModifiedBy>
  <cp:revision>23</cp:revision>
  <dcterms:created xsi:type="dcterms:W3CDTF">2014-02-12T13:29:07Z</dcterms:created>
  <dcterms:modified xsi:type="dcterms:W3CDTF">2020-11-27T12:10:39Z</dcterms:modified>
</cp:coreProperties>
</file>