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57" r:id="rId4"/>
    <p:sldId id="268" r:id="rId5"/>
    <p:sldId id="275" r:id="rId6"/>
    <p:sldId id="276" r:id="rId7"/>
    <p:sldId id="280" r:id="rId8"/>
    <p:sldId id="265" r:id="rId9"/>
    <p:sldId id="278" r:id="rId10"/>
    <p:sldId id="277" r:id="rId11"/>
    <p:sldId id="279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C3E01-0C8E-4B4B-816A-B99D05CA69CA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ED5A6-CA47-4FD1-8E8F-EE83D44FC6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711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ED5A6-CA47-4FD1-8E8F-EE83D44FC66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880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29.07.2022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>
                <a:latin typeface="+mn-lt"/>
              </a:rPr>
              <a:t>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rgbClr val="FF0000"/>
                </a:solidFill>
                <a:latin typeface="+mn-lt"/>
              </a:rPr>
              <a:t>-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]</a:t>
            </a:r>
            <a:endParaRPr lang="ru-RU" sz="15000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32217" t="45548" r="33176" b="38164"/>
          <a:stretch/>
        </p:blipFill>
        <p:spPr>
          <a:xfrm>
            <a:off x="1094509" y="263238"/>
            <a:ext cx="10044545" cy="3297382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98548" y="2482127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494293" y="2482127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и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90038" y="2482126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г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482183" y="2482125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р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559096" y="2482123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з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9077133" y="2482124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9616258" y="2503989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я</a:t>
            </a:r>
            <a:endParaRPr lang="ru-RU" sz="4000" b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0081892" y="2503990"/>
            <a:ext cx="424071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/>
              <a:t>ц</a:t>
            </a:r>
          </a:p>
        </p:txBody>
      </p:sp>
    </p:spTree>
    <p:extLst>
      <p:ext uri="{BB962C8B-B14F-4D97-AF65-F5344CB8AC3E}">
        <p14:creationId xmlns:p14="http://schemas.microsoft.com/office/powerpoint/2010/main" val="177634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29663" t="31345" r="48828" b="40625"/>
          <a:stretch/>
        </p:blipFill>
        <p:spPr>
          <a:xfrm>
            <a:off x="637309" y="207818"/>
            <a:ext cx="10834255" cy="6234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1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597"/>
          </a:xfrm>
        </p:spPr>
        <p:txBody>
          <a:bodyPr>
            <a:noAutofit/>
          </a:bodyPr>
          <a:lstStyle/>
          <a:p>
            <a:r>
              <a:rPr lang="ru-RU" sz="1400" dirty="0" smtClean="0"/>
              <a:t>Давай поиграем. Вспомни и запиши слова в составе которых есть ь. Время </a:t>
            </a:r>
            <a:r>
              <a:rPr lang="ru-RU" sz="1400" dirty="0"/>
              <a:t>3</a:t>
            </a:r>
            <a:r>
              <a:rPr lang="ru-RU" sz="1400" dirty="0" smtClean="0"/>
              <a:t> минуты.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8937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>
                <a:latin typeface="+mn-lt"/>
              </a:rPr>
              <a:t>ъ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</a:rPr>
              <a:t>[</a:t>
            </a:r>
            <a:r>
              <a:rPr lang="ru-RU" sz="15000" i="1" dirty="0">
                <a:solidFill>
                  <a:srgbClr val="FF0000"/>
                </a:solidFill>
              </a:rPr>
              <a:t>-</a:t>
            </a:r>
            <a:r>
              <a:rPr lang="en-US" sz="15000" i="1" dirty="0" smtClean="0">
                <a:solidFill>
                  <a:srgbClr val="FF0000"/>
                </a:solidFill>
              </a:rPr>
              <a:t>]</a:t>
            </a:r>
            <a:endParaRPr lang="ru-RU" sz="15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615" y="48482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Буква 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838200" y="246595"/>
            <a:ext cx="10871200" cy="474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" dirty="0"/>
              <a:t>Прочитай стихотворение, угадай последнее слово и запиши его. Обозначь мягкость согласной перед Ь</a:t>
            </a:r>
            <a:endParaRPr lang="ru-RU" sz="1500" dirty="0">
              <a:solidFill>
                <a:srgbClr val="FF0000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69790" y="1381125"/>
            <a:ext cx="5385449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70C0"/>
                </a:solidFill>
              </a:rPr>
              <a:t>Без ключа, ты мне поверь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Не откроешь эту _____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27293" y="1527175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дверь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594104" y="2270764"/>
            <a:ext cx="5385449" cy="624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>
                <a:solidFill>
                  <a:srgbClr val="0070C0"/>
                </a:solidFill>
              </a:rPr>
              <a:t>От зубастых щук таясь, 	 Стороной проплыл</a:t>
            </a:r>
            <a:r>
              <a:rPr lang="ru-RU" sz="3000" b="1" dirty="0" smtClean="0">
                <a:solidFill>
                  <a:srgbClr val="0070C0"/>
                </a:solidFill>
              </a:rPr>
              <a:t>_____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5678395" y="2461263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карась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3698277" y="3176276"/>
            <a:ext cx="5385449" cy="624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70C0"/>
                </a:solidFill>
              </a:rPr>
              <a:t>Все играли, а вратарь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В это время грыз _____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6554339" y="3350994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сухарь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4815877" y="4120557"/>
            <a:ext cx="5385449" cy="624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70C0"/>
                </a:solidFill>
              </a:rPr>
              <a:t>В ночь – мороз, с утра – капель, 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Значит на дворе _____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7405239" y="4345073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апрель</a:t>
            </a:r>
            <a:endParaRPr lang="ru-RU" sz="3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799" y="139701"/>
            <a:ext cx="9886105" cy="427037"/>
          </a:xfrm>
        </p:spPr>
        <p:txBody>
          <a:bodyPr>
            <a:normAutofit fontScale="90000"/>
          </a:bodyPr>
          <a:lstStyle/>
          <a:p>
            <a:r>
              <a:rPr lang="ru-RU" sz="1700" dirty="0"/>
              <a:t>Образуй слова по схемам и запиши </a:t>
            </a:r>
            <a:r>
              <a:rPr lang="ru-RU" sz="1700" dirty="0" smtClean="0"/>
              <a:t>их с заглавной буквы, через запятую (</a:t>
            </a:r>
            <a:r>
              <a:rPr lang="ru-RU" sz="1700" dirty="0"/>
              <a:t>выбери только те слова, которые существуют</a:t>
            </a:r>
            <a:r>
              <a:rPr lang="ru-RU" sz="1700" dirty="0" smtClean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sz="3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0" t="1306"/>
          <a:stretch>
            <a:fillRect/>
          </a:stretch>
        </p:blipFill>
        <p:spPr bwMode="auto">
          <a:xfrm>
            <a:off x="1351240" y="1481136"/>
            <a:ext cx="1231766" cy="176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504463" y="2212180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куль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1254516" y="3857621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Кульки,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7" t="-789"/>
          <a:stretch>
            <a:fillRect/>
          </a:stretch>
        </p:blipFill>
        <p:spPr bwMode="auto">
          <a:xfrm>
            <a:off x="4329819" y="1429539"/>
            <a:ext cx="1168400" cy="185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Заголовок 1"/>
          <p:cNvSpPr txBox="1">
            <a:spLocks/>
          </p:cNvSpPr>
          <p:nvPr/>
        </p:nvSpPr>
        <p:spPr>
          <a:xfrm>
            <a:off x="3313292" y="2211384"/>
            <a:ext cx="142521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огонь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32" name="Заголовок 1"/>
          <p:cNvSpPr txBox="1">
            <a:spLocks/>
          </p:cNvSpPr>
          <p:nvPr/>
        </p:nvSpPr>
        <p:spPr>
          <a:xfrm>
            <a:off x="2583006" y="3884606"/>
            <a:ext cx="1603871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огоньки,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865" y="1429539"/>
            <a:ext cx="1376496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Заголовок 1"/>
          <p:cNvSpPr txBox="1">
            <a:spLocks/>
          </p:cNvSpPr>
          <p:nvPr/>
        </p:nvSpPr>
        <p:spPr>
          <a:xfrm>
            <a:off x="6485319" y="2212968"/>
            <a:ext cx="873486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ель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34" name="Заголовок 1"/>
          <p:cNvSpPr txBox="1">
            <a:spLocks/>
          </p:cNvSpPr>
          <p:nvPr/>
        </p:nvSpPr>
        <p:spPr>
          <a:xfrm>
            <a:off x="4031404" y="3867142"/>
            <a:ext cx="1603871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ельник,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4007" y="1429539"/>
            <a:ext cx="1191481" cy="185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Заголовок 1"/>
          <p:cNvSpPr txBox="1">
            <a:spLocks/>
          </p:cNvSpPr>
          <p:nvPr/>
        </p:nvSpPr>
        <p:spPr>
          <a:xfrm>
            <a:off x="8983451" y="2211384"/>
            <a:ext cx="133445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боль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5318191" y="3884606"/>
            <a:ext cx="1603871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больной,</a:t>
            </a:r>
          </a:p>
        </p:txBody>
      </p:sp>
      <p:sp>
        <p:nvSpPr>
          <p:cNvPr id="37" name="Заголовок 1"/>
          <p:cNvSpPr txBox="1">
            <a:spLocks/>
          </p:cNvSpPr>
          <p:nvPr/>
        </p:nvSpPr>
        <p:spPr>
          <a:xfrm>
            <a:off x="6842179" y="3884606"/>
            <a:ext cx="1603871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>
                <a:solidFill>
                  <a:srgbClr val="0070C0"/>
                </a:solidFill>
              </a:rPr>
              <a:t>б</a:t>
            </a:r>
            <a:r>
              <a:rPr lang="ru-RU" sz="3000" b="1" i="1" dirty="0" smtClean="0">
                <a:solidFill>
                  <a:srgbClr val="0070C0"/>
                </a:solidFill>
              </a:rPr>
              <a:t>ольно.</a:t>
            </a:r>
          </a:p>
        </p:txBody>
      </p:sp>
    </p:spTree>
    <p:extLst>
      <p:ext uri="{BB962C8B-B14F-4D97-AF65-F5344CB8AC3E}">
        <p14:creationId xmlns:p14="http://schemas.microsoft.com/office/powerpoint/2010/main" val="20865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11852817" cy="290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16616" y="2609850"/>
            <a:ext cx="1234684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КОНЬ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051300" y="2609850"/>
            <a:ext cx="1752600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КИЛЬКА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676900" y="2609850"/>
            <a:ext cx="2819400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>
                <a:solidFill>
                  <a:srgbClr val="0070C0"/>
                </a:solidFill>
              </a:rPr>
              <a:t>КАЛЬКУЛЯТОР</a:t>
            </a:r>
          </a:p>
        </p:txBody>
      </p:sp>
    </p:spTree>
    <p:extLst>
      <p:ext uri="{BB962C8B-B14F-4D97-AF65-F5344CB8AC3E}">
        <p14:creationId xmlns:p14="http://schemas.microsoft.com/office/powerpoint/2010/main" val="210494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54" y="1778577"/>
            <a:ext cx="11397723" cy="43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38200" y="246595"/>
            <a:ext cx="10871200" cy="474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" dirty="0" smtClean="0"/>
              <a:t>Проверь Буратино, выпиши слова, которые он написал неправильно. Выдели Ь</a:t>
            </a:r>
            <a:endParaRPr lang="ru-RU" sz="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69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54" y="1778577"/>
            <a:ext cx="11397723" cy="43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38200" y="246595"/>
            <a:ext cx="10871200" cy="474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" dirty="0" smtClean="0"/>
              <a:t>Проверь Буратино, выпиши слова, которые он написал неправильно. Выдели Ь</a:t>
            </a:r>
            <a:endParaRPr lang="ru-RU" sz="1500" dirty="0">
              <a:solidFill>
                <a:srgbClr val="FF0000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83620" y="2417765"/>
            <a:ext cx="939798" cy="39471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ноч</a:t>
            </a:r>
            <a:r>
              <a:rPr lang="ru-RU" sz="2800" b="1" dirty="0" smtClean="0">
                <a:solidFill>
                  <a:srgbClr val="C00000"/>
                </a:solidFill>
              </a:rPr>
              <a:t>ь</a:t>
            </a:r>
            <a:r>
              <a:rPr lang="ru-RU" sz="2800" b="1" dirty="0" smtClean="0">
                <a:solidFill>
                  <a:schemeClr val="accent1"/>
                </a:solidFill>
              </a:rPr>
              <a:t>ю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001167" y="2812475"/>
            <a:ext cx="856671" cy="3047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Лис</a:t>
            </a:r>
            <a:r>
              <a:rPr lang="ru-RU" sz="2800" b="1" dirty="0" smtClean="0">
                <a:solidFill>
                  <a:srgbClr val="C00000"/>
                </a:solidFill>
              </a:rPr>
              <a:t>ь</a:t>
            </a:r>
            <a:r>
              <a:rPr lang="ru-RU" sz="2800" b="1" dirty="0" smtClean="0">
                <a:solidFill>
                  <a:schemeClr val="accent1"/>
                </a:solidFill>
              </a:rPr>
              <a:t>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387939" y="3117273"/>
            <a:ext cx="939798" cy="39471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пен</a:t>
            </a:r>
            <a:r>
              <a:rPr lang="ru-RU" sz="2800" b="1" dirty="0" smtClean="0">
                <a:solidFill>
                  <a:srgbClr val="C00000"/>
                </a:solidFill>
              </a:rPr>
              <a:t>ь</a:t>
            </a:r>
            <a:r>
              <a:rPr lang="ru-RU" sz="2800" b="1" dirty="0" smtClean="0">
                <a:solidFill>
                  <a:schemeClr val="accent1"/>
                </a:solidFill>
              </a:rPr>
              <a:t>ка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244610" y="3141446"/>
            <a:ext cx="939798" cy="3463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опят</a:t>
            </a:r>
            <a:r>
              <a:rPr lang="ru-RU" sz="2800" b="1" dirty="0" smtClean="0">
                <a:solidFill>
                  <a:srgbClr val="C00000"/>
                </a:solidFill>
              </a:rPr>
              <a:t>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060873" y="3141446"/>
            <a:ext cx="883223" cy="39471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пят</a:t>
            </a:r>
            <a:r>
              <a:rPr lang="ru-RU" sz="2800" b="1" dirty="0" smtClean="0">
                <a:solidFill>
                  <a:srgbClr val="C00000"/>
                </a:solidFill>
              </a:rPr>
              <a:t>ь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743374" y="3553834"/>
            <a:ext cx="1200722" cy="45012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/>
                </a:solidFill>
              </a:rPr>
              <a:t>с</a:t>
            </a:r>
            <a:r>
              <a:rPr lang="ru-RU" sz="2800" b="1" dirty="0" smtClean="0">
                <a:solidFill>
                  <a:schemeClr val="accent1"/>
                </a:solidFill>
              </a:rPr>
              <a:t>ил</a:t>
            </a:r>
            <a:r>
              <a:rPr lang="ru-RU" sz="2800" b="1" dirty="0" smtClean="0">
                <a:solidFill>
                  <a:srgbClr val="C00000"/>
                </a:solidFill>
              </a:rPr>
              <a:t>ь</a:t>
            </a:r>
            <a:r>
              <a:rPr lang="ru-RU" sz="2800" b="1" dirty="0" smtClean="0">
                <a:solidFill>
                  <a:srgbClr val="00B0F0"/>
                </a:solidFill>
              </a:rPr>
              <a:t>ный</a:t>
            </a:r>
            <a:endParaRPr lang="ru-RU" sz="2800" b="1" dirty="0">
              <a:solidFill>
                <a:srgbClr val="00B0F0"/>
              </a:solidFill>
            </a:endParaRPr>
          </a:p>
          <a:p>
            <a:endParaRPr lang="ru-RU" sz="28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227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/>
          </a:bodyPr>
          <a:lstStyle/>
          <a:p>
            <a:r>
              <a:rPr lang="ru-RU" sz="1500" b="1" dirty="0" smtClean="0"/>
              <a:t>«Шифровщик </a:t>
            </a:r>
            <a:r>
              <a:rPr lang="ru-RU" sz="1500" b="1" dirty="0" err="1" smtClean="0"/>
              <a:t>Дельфиненок</a:t>
            </a:r>
            <a:r>
              <a:rPr lang="ru-RU" sz="1500" b="1" dirty="0" smtClean="0"/>
              <a:t>». </a:t>
            </a:r>
            <a:r>
              <a:rPr lang="ru-RU" sz="1500" b="1" dirty="0" err="1" smtClean="0"/>
              <a:t>Дельфинёнок</a:t>
            </a:r>
            <a:r>
              <a:rPr lang="ru-RU" sz="1500" b="1" dirty="0" smtClean="0"/>
              <a:t> записал слова, но зашифровал их, оставив подсказку. Расшифруй и запиши слова.</a:t>
            </a:r>
            <a:endParaRPr lang="ru-RU" sz="15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2296" t="24380" r="32778" b="49337"/>
          <a:stretch/>
        </p:blipFill>
        <p:spPr>
          <a:xfrm>
            <a:off x="636898" y="840651"/>
            <a:ext cx="11021290" cy="3616036"/>
          </a:xfrm>
          <a:prstGeom prst="rect">
            <a:avLst/>
          </a:prstGeom>
        </p:spPr>
      </p:pic>
      <p:pic>
        <p:nvPicPr>
          <p:cNvPr id="16" name="Рисунок 15" descr="098"/>
          <p:cNvPicPr/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630495" y="724109"/>
            <a:ext cx="10406494" cy="528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228584" y="2177327"/>
            <a:ext cx="1210316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сосна</a:t>
            </a:r>
            <a:endParaRPr lang="ru-RU" sz="3000" b="1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76072" y="2946811"/>
            <a:ext cx="1210316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кедр</a:t>
            </a:r>
            <a:endParaRPr lang="ru-RU" sz="3000" b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5076072" y="3367044"/>
            <a:ext cx="1210316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клён</a:t>
            </a:r>
            <a:endParaRPr lang="ru-RU" sz="3000" b="1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937227" y="3838461"/>
            <a:ext cx="1210316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роса</a:t>
            </a:r>
            <a:endParaRPr lang="ru-RU" sz="3000" b="1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5076072" y="2534725"/>
            <a:ext cx="1210316" cy="5593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лес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134600" cy="105930"/>
          </a:xfrm>
        </p:spPr>
        <p:txBody>
          <a:bodyPr>
            <a:noAutofit/>
          </a:bodyPr>
          <a:lstStyle/>
          <a:p>
            <a:r>
              <a:rPr lang="ru-RU" sz="1500" dirty="0" smtClean="0"/>
              <a:t>Из каждого слова возьми указанный слог. Соедини и получишь новые слова – запиши их. </a:t>
            </a:r>
            <a:endParaRPr lang="ru-RU" sz="15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1152" t="17329" r="32537" b="39867"/>
          <a:stretch/>
        </p:blipFill>
        <p:spPr>
          <a:xfrm>
            <a:off x="838200" y="1025239"/>
            <a:ext cx="10134600" cy="53617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895276" y="2299854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волчья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7902" y="4516579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тигриная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87903" y="4904507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лосиная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895276" y="5209307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барсучья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895276" y="5569526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ежовая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895275" y="3422069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заячья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895275" y="3782288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оленья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006113" y="4128652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кабанья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895275" y="2701633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лисья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895275" y="3061851"/>
            <a:ext cx="1117597" cy="38792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/>
                </a:solidFill>
              </a:rPr>
              <a:t>беличья</a:t>
            </a:r>
            <a:endParaRPr lang="ru-RU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2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218</Words>
  <Application>Microsoft Office PowerPoint</Application>
  <PresentationFormat>Широкоэкранный</PresentationFormat>
  <Paragraphs>65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ь</vt:lpstr>
      <vt:lpstr>ъ</vt:lpstr>
      <vt:lpstr>Буква Ь</vt:lpstr>
      <vt:lpstr>Образуй слова по схемам и запиши их с заглавной буквы, через запятую (выбери только те слова, которые существуют) </vt:lpstr>
      <vt:lpstr>Презентация PowerPoint</vt:lpstr>
      <vt:lpstr>Презентация PowerPoint</vt:lpstr>
      <vt:lpstr>Презентация PowerPoint</vt:lpstr>
      <vt:lpstr>«Шифровщик Дельфиненок». Дельфинёнок записал слова, но зашифровал их, оставив подсказку. Расшифруй и запиши слова.</vt:lpstr>
      <vt:lpstr>Из каждого слова возьми указанный слог. Соедини и получишь новые слова – запиши их. </vt:lpstr>
      <vt:lpstr>Презентация PowerPoint</vt:lpstr>
      <vt:lpstr>Презентация PowerPoint</vt:lpstr>
      <vt:lpstr>Давай поиграем. Вспомни и запиши слова в составе которых есть ь. Время 3 минуты.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92</cp:revision>
  <dcterms:created xsi:type="dcterms:W3CDTF">2022-06-28T08:28:56Z</dcterms:created>
  <dcterms:modified xsi:type="dcterms:W3CDTF">2022-07-29T14:37:05Z</dcterms:modified>
</cp:coreProperties>
</file>