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2" r:id="rId4"/>
    <p:sldId id="258" r:id="rId5"/>
    <p:sldId id="260" r:id="rId6"/>
    <p:sldId id="261" r:id="rId7"/>
    <p:sldId id="262" r:id="rId8"/>
    <p:sldId id="263" r:id="rId9"/>
    <p:sldId id="274" r:id="rId10"/>
    <p:sldId id="27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1" autoAdjust="0"/>
    <p:restoredTop sz="94660"/>
  </p:normalViewPr>
  <p:slideViewPr>
    <p:cSldViewPr>
      <p:cViewPr varScale="1">
        <p:scale>
          <a:sx n="69" d="100"/>
          <a:sy n="69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96588-406A-4912-AE49-4377CF8CCA84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62988-1800-4401-B586-2EA262CE1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57800" y="2667000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Рисование на тонированной бумаге «Яблоня в цвету»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esktop\открытое занятие 29.11.17 ИЗО\ябло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524000"/>
            <a:ext cx="4724400" cy="3400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2860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1E4649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dirty="0" smtClean="0">
                <a:solidFill>
                  <a:srgbClr val="1E4649"/>
                </a:solidFill>
                <a:latin typeface="Times New Roman" pitchFamily="18" charset="0"/>
                <a:cs typeface="Times New Roman" pitchFamily="18" charset="0"/>
              </a:rPr>
              <a:t>казённое </a:t>
            </a:r>
            <a:r>
              <a:rPr lang="ru-RU" dirty="0" smtClean="0">
                <a:solidFill>
                  <a:srgbClr val="1E4649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</a:t>
            </a:r>
            <a:endParaRPr lang="ru-RU" dirty="0" smtClean="0">
              <a:solidFill>
                <a:srgbClr val="1E464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1E4649"/>
                </a:solidFill>
                <a:latin typeface="Times New Roman" pitchFamily="18" charset="0"/>
                <a:cs typeface="Times New Roman" pitchFamily="18" charset="0"/>
              </a:rPr>
              <a:t>дополнительного </a:t>
            </a:r>
            <a:r>
              <a:rPr lang="ru-RU" dirty="0" smtClean="0">
                <a:solidFill>
                  <a:srgbClr val="1E4649"/>
                </a:solidFill>
                <a:latin typeface="Times New Roman" pitchFamily="18" charset="0"/>
                <a:cs typeface="Times New Roman" pitchFamily="18" charset="0"/>
              </a:rPr>
              <a:t>образования «Центр детского творчества» </a:t>
            </a:r>
            <a:endParaRPr lang="ru-RU" dirty="0" smtClean="0">
              <a:solidFill>
                <a:srgbClr val="1E464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1E4649"/>
                </a:solidFill>
                <a:latin typeface="Times New Roman" pitchFamily="18" charset="0"/>
                <a:cs typeface="Times New Roman" pitchFamily="18" charset="0"/>
              </a:rPr>
              <a:t>муниципального </a:t>
            </a:r>
            <a:r>
              <a:rPr lang="ru-RU" dirty="0" smtClean="0">
                <a:solidFill>
                  <a:srgbClr val="1E4649"/>
                </a:solidFill>
                <a:latin typeface="Times New Roman" pitchFamily="18" charset="0"/>
                <a:cs typeface="Times New Roman" pitchFamily="18" charset="0"/>
              </a:rPr>
              <a:t>образования Павловский район</a:t>
            </a:r>
            <a:endParaRPr lang="ru-RU" dirty="0">
              <a:solidFill>
                <a:srgbClr val="1E464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9000" y="48768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И.В. Ясеновская, </a:t>
            </a:r>
          </a:p>
          <a:p>
            <a:pPr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образования, руководитель творческого объединения «Юный художник»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371600"/>
            <a:ext cx="525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ли увидеть цветение  деревьев осенью?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КАРТИНКИ\банер детство\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276600"/>
            <a:ext cx="7869238" cy="1871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номал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838200"/>
            <a:ext cx="7239000" cy="5429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05200" y="304800"/>
            <a:ext cx="2204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Цветёт сирень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inx960x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762000"/>
            <a:ext cx="8115300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81200" y="228600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Цветёт сирень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6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762000"/>
            <a:ext cx="76200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05000" y="304800"/>
            <a:ext cx="487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Цветёт каштан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номалия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14400"/>
            <a:ext cx="8298063" cy="5395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3810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Вишня зацвела…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048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Веточка яблони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яблоня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14400"/>
            <a:ext cx="8382000" cy="523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я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66800"/>
            <a:ext cx="7620000" cy="5291667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0" y="3810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на тонированной бумаге «Яблоня в цвету»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яблня.jpg"/>
          <p:cNvPicPr>
            <a:picLocks noChangeAspect="1"/>
          </p:cNvPicPr>
          <p:nvPr/>
        </p:nvPicPr>
        <p:blipFill>
          <a:blip r:embed="rId2"/>
          <a:srcRect l="4419" t="4348" r="3488" b="3043"/>
          <a:stretch>
            <a:fillRect/>
          </a:stretch>
        </p:blipFill>
        <p:spPr>
          <a:xfrm>
            <a:off x="838200" y="762000"/>
            <a:ext cx="7543800" cy="54102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5181600"/>
            <a:ext cx="784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Творческих успехов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хорошего настроения!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D:\КАРТИНКИ\банер детство\sol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457200"/>
            <a:ext cx="5486400" cy="48691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яблоня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81000"/>
            <a:ext cx="8309276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334000" y="4953000"/>
            <a:ext cx="30480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Яблоня в цвету…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деревья цветут весной?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каштан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90600"/>
            <a:ext cx="800100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ишн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762000"/>
            <a:ext cx="7086600" cy="566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438400" y="304800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Вишня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рсик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990600"/>
            <a:ext cx="7086600" cy="5307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3810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Персик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брико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90600"/>
            <a:ext cx="7854462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05000" y="304800"/>
            <a:ext cx="541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Абрикос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штан (2).jpg"/>
          <p:cNvPicPr>
            <a:picLocks noChangeAspect="1"/>
          </p:cNvPicPr>
          <p:nvPr/>
        </p:nvPicPr>
        <p:blipFill>
          <a:blip r:embed="rId2"/>
          <a:srcRect t="3895"/>
          <a:stretch>
            <a:fillRect/>
          </a:stretch>
        </p:blipFill>
        <p:spPr>
          <a:xfrm>
            <a:off x="762000" y="838200"/>
            <a:ext cx="7696200" cy="5639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362200" y="3810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Каштан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рень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38200"/>
            <a:ext cx="7518400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81200" y="381000"/>
            <a:ext cx="495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Сирень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810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Яблоня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дминистратор\Desktop\открытое занятие 29.11.17 ИЗО\яблоня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990600"/>
            <a:ext cx="769417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89</Words>
  <PresentationFormat>Экран (4:3)</PresentationFormat>
  <Paragraphs>23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DNA7 X86</cp:lastModifiedBy>
  <cp:revision>8</cp:revision>
  <dcterms:created xsi:type="dcterms:W3CDTF">2017-11-28T10:24:32Z</dcterms:created>
  <dcterms:modified xsi:type="dcterms:W3CDTF">2019-02-26T14:20:59Z</dcterms:modified>
</cp:coreProperties>
</file>