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256" r:id="rId2"/>
    <p:sldId id="273" r:id="rId3"/>
    <p:sldId id="257" r:id="rId4"/>
    <p:sldId id="258" r:id="rId5"/>
    <p:sldId id="259" r:id="rId6"/>
    <p:sldId id="261" r:id="rId7"/>
    <p:sldId id="262" r:id="rId8"/>
    <p:sldId id="263" r:id="rId9"/>
    <p:sldId id="267" r:id="rId10"/>
    <p:sldId id="269" r:id="rId11"/>
    <p:sldId id="270" r:id="rId12"/>
    <p:sldId id="271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3A073-873B-4F4C-A385-86EBF5F9D551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9B57B-B8E8-4591-85EC-4815325582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3A073-873B-4F4C-A385-86EBF5F9D551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9B57B-B8E8-4591-85EC-4815325582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3A073-873B-4F4C-A385-86EBF5F9D551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9B57B-B8E8-4591-85EC-4815325582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3A073-873B-4F4C-A385-86EBF5F9D551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9B57B-B8E8-4591-85EC-4815325582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3A073-873B-4F4C-A385-86EBF5F9D551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9B57B-B8E8-4591-85EC-4815325582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3A073-873B-4F4C-A385-86EBF5F9D551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9B57B-B8E8-4591-85EC-4815325582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3A073-873B-4F4C-A385-86EBF5F9D551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9B57B-B8E8-4591-85EC-4815325582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3A073-873B-4F4C-A385-86EBF5F9D551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9B57B-B8E8-4591-85EC-4815325582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3A073-873B-4F4C-A385-86EBF5F9D551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9B57B-B8E8-4591-85EC-4815325582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3A073-873B-4F4C-A385-86EBF5F9D551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9B57B-B8E8-4591-85EC-4815325582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3A073-873B-4F4C-A385-86EBF5F9D551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9B57B-B8E8-4591-85EC-4815325582B8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613A073-873B-4F4C-A385-86EBF5F9D551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919B57B-B8E8-4591-85EC-4815325582B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9442" y="1196753"/>
            <a:ext cx="7117180" cy="1872207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0070C0"/>
                </a:solidFill>
              </a:rPr>
              <a:t>Поделка из бросовых материалов</a:t>
            </a:r>
            <a:endParaRPr lang="ru-RU" sz="4400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782" y="4005064"/>
            <a:ext cx="9038278" cy="1633736"/>
          </a:xfrm>
        </p:spPr>
        <p:txBody>
          <a:bodyPr>
            <a:noAutofit/>
          </a:bodyPr>
          <a:lstStyle/>
          <a:p>
            <a:r>
              <a:rPr lang="ru-RU" sz="7200" i="1" dirty="0" smtClean="0">
                <a:solidFill>
                  <a:srgbClr val="FF0000"/>
                </a:solidFill>
                <a:latin typeface="Calibri" pitchFamily="34" charset="0"/>
                <a:cs typeface="Angsana New" pitchFamily="18" charset="-34"/>
              </a:rPr>
              <a:t>«Домик в деревне»</a:t>
            </a:r>
            <a:endParaRPr lang="ru-RU" sz="7200" i="1" dirty="0">
              <a:solidFill>
                <a:srgbClr val="FF0000"/>
              </a:solidFill>
              <a:latin typeface="Calibri" pitchFamily="34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02808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После покраски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772816"/>
            <a:ext cx="2664296" cy="40513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772816"/>
            <a:ext cx="5328592" cy="4032448"/>
          </a:xfrm>
        </p:spPr>
      </p:pic>
    </p:spTree>
    <p:extLst>
      <p:ext uri="{BB962C8B-B14F-4D97-AF65-F5344CB8AC3E}">
        <p14:creationId xmlns:p14="http://schemas.microsoft.com/office/powerpoint/2010/main" val="22227842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675725"/>
            <a:ext cx="7123080" cy="809060"/>
          </a:xfrm>
        </p:spPr>
        <p:txBody>
          <a:bodyPr/>
          <a:lstStyle/>
          <a:p>
            <a:r>
              <a:rPr lang="ru-RU" sz="2800" dirty="0" smtClean="0"/>
              <a:t>Красим…грибочки и ведро сделаны из крышек от </a:t>
            </a:r>
            <a:r>
              <a:rPr lang="ru-RU" sz="2800" dirty="0" err="1" smtClean="0"/>
              <a:t>капель,озеро</a:t>
            </a:r>
            <a:r>
              <a:rPr lang="ru-RU" sz="2800" dirty="0" smtClean="0"/>
              <a:t> из диска</a:t>
            </a:r>
            <a:endParaRPr lang="ru-RU" sz="2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44824"/>
            <a:ext cx="4302001" cy="403244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488" y="1844824"/>
            <a:ext cx="4157984" cy="4032448"/>
          </a:xfrm>
        </p:spPr>
      </p:pic>
    </p:spTree>
    <p:extLst>
      <p:ext uri="{BB962C8B-B14F-4D97-AF65-F5344CB8AC3E}">
        <p14:creationId xmlns:p14="http://schemas.microsoft.com/office/powerpoint/2010/main" val="24582638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Склеиваем все детали , забор держится на шпульках от ниток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772816"/>
            <a:ext cx="3744416" cy="5085184"/>
          </a:xfrm>
        </p:spPr>
      </p:pic>
    </p:spTree>
    <p:extLst>
      <p:ext uri="{BB962C8B-B14F-4D97-AF65-F5344CB8AC3E}">
        <p14:creationId xmlns:p14="http://schemas.microsoft.com/office/powerpoint/2010/main" val="179621533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260649"/>
            <a:ext cx="7125113" cy="936104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И вот наш «Домик в деревне» готов!!!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268760"/>
            <a:ext cx="8424935" cy="5589239"/>
          </a:xfrm>
        </p:spPr>
      </p:pic>
    </p:spTree>
    <p:extLst>
      <p:ext uri="{BB962C8B-B14F-4D97-AF65-F5344CB8AC3E}">
        <p14:creationId xmlns:p14="http://schemas.microsoft.com/office/powerpoint/2010/main" val="38176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764704"/>
            <a:ext cx="6825128" cy="1152128"/>
          </a:xfrm>
        </p:spPr>
        <p:txBody>
          <a:bodyPr/>
          <a:lstStyle/>
          <a:p>
            <a:pPr algn="just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                          </a:t>
            </a:r>
            <a:r>
              <a:rPr lang="ru-RU" dirty="0" err="1" smtClean="0"/>
              <a:t>Цель:выполнить</a:t>
            </a:r>
            <a:r>
              <a:rPr lang="ru-RU" dirty="0" smtClean="0"/>
              <a:t> </a:t>
            </a:r>
            <a:r>
              <a:rPr lang="ru-RU" dirty="0" smtClean="0"/>
              <a:t>поделку из       бросового материала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83568" y="2492896"/>
            <a:ext cx="7693242" cy="2228552"/>
          </a:xfrm>
        </p:spPr>
        <p:txBody>
          <a:bodyPr>
            <a:noAutofit/>
          </a:bodyPr>
          <a:lstStyle/>
          <a:p>
            <a:pPr algn="just"/>
            <a:r>
              <a:rPr lang="ru-RU" sz="3200" dirty="0" smtClean="0">
                <a:cs typeface="Aharoni" panose="02010803020104030203" pitchFamily="2" charset="-79"/>
              </a:rPr>
              <a:t>Задачи:1. Собрать информацию об экологии.</a:t>
            </a:r>
          </a:p>
          <a:p>
            <a:pPr algn="just"/>
            <a:r>
              <a:rPr lang="ru-RU" sz="3200" dirty="0" smtClean="0">
                <a:cs typeface="Aharoni" panose="02010803020104030203" pitchFamily="2" charset="-79"/>
              </a:rPr>
              <a:t>2. Научиться работать с бросовым материалом.</a:t>
            </a:r>
            <a:endParaRPr lang="ru-RU" sz="3200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4565503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116632"/>
            <a:ext cx="8041440" cy="158417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Бросовый материал-это всё то ,что можно без жалости выкинуть , а можно и использовать ,дав волю фантазии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628800"/>
            <a:ext cx="3672408" cy="5112568"/>
          </a:xfrm>
        </p:spPr>
      </p:pic>
    </p:spTree>
    <p:extLst>
      <p:ext uri="{BB962C8B-B14F-4D97-AF65-F5344CB8AC3E}">
        <p14:creationId xmlns:p14="http://schemas.microsoft.com/office/powerpoint/2010/main" val="114356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125113" cy="6624736"/>
          </a:xfrm>
        </p:spPr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Материалы используемые в поделке:</a:t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-пластиковые бутылки</a:t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-газеты</a:t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-старые коробки(картон)</a:t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-бутылочки от капель</a:t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-диск</a:t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-пакеты</a:t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-шпульки от ниток</a:t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-крышки</a:t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-гипс</a:t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-краска и лак</a:t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70884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941513" y="-955675"/>
            <a:ext cx="7202487" cy="3521075"/>
          </a:xfrm>
        </p:spPr>
        <p:txBody>
          <a:bodyPr/>
          <a:lstStyle/>
          <a:p>
            <a:r>
              <a:rPr lang="ru-RU" sz="2400" dirty="0" smtClean="0"/>
              <a:t>Начали мы свою поделку с дерева . Для этого мы взяли коричневую бутылку , разрезали на листочки и подержали над огнем.</a:t>
            </a: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9750"/>
            <a:ext cx="2913063" cy="40513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950" y="1773238"/>
            <a:ext cx="4464050" cy="4103687"/>
          </a:xfrm>
        </p:spPr>
      </p:pic>
    </p:spTree>
    <p:extLst>
      <p:ext uri="{BB962C8B-B14F-4D97-AF65-F5344CB8AC3E}">
        <p14:creationId xmlns:p14="http://schemas.microsoft.com/office/powerpoint/2010/main" val="6210842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4294967295"/>
          </p:nvPr>
        </p:nvSpPr>
        <p:spPr>
          <a:xfrm>
            <a:off x="0" y="333375"/>
            <a:ext cx="3816350" cy="44815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dirty="0" smtClean="0"/>
              <a:t>Затем мы с помощью </a:t>
            </a:r>
            <a:r>
              <a:rPr lang="ru-RU" sz="4400" dirty="0" err="1" smtClean="0"/>
              <a:t>проволки</a:t>
            </a:r>
            <a:r>
              <a:rPr lang="ru-RU" sz="4400" dirty="0" smtClean="0"/>
              <a:t> , наших листиков и изоленты собираем дерево</a:t>
            </a:r>
            <a:endParaRPr lang="ru-RU" sz="4400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>
            <a:fillRect/>
          </a:stretch>
        </p:blipFill>
        <p:spPr>
          <a:xfrm>
            <a:off x="4427538" y="514350"/>
            <a:ext cx="4716462" cy="5938838"/>
          </a:xfrm>
        </p:spPr>
      </p:pic>
    </p:spTree>
    <p:extLst>
      <p:ext uri="{BB962C8B-B14F-4D97-AF65-F5344CB8AC3E}">
        <p14:creationId xmlns:p14="http://schemas.microsoft.com/office/powerpoint/2010/main" val="5363124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260649"/>
            <a:ext cx="7125113" cy="1152128"/>
          </a:xfrm>
        </p:spPr>
        <p:txBody>
          <a:bodyPr/>
          <a:lstStyle/>
          <a:p>
            <a:r>
              <a:rPr lang="ru-RU" sz="2400" dirty="0" smtClean="0"/>
              <a:t>Теперь нам нужно залить «полянку» гипсом и сразу поставить дерево ,основу для домика ,озеро , грибочки и тропинку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484784"/>
            <a:ext cx="4032448" cy="5373216"/>
          </a:xfrm>
        </p:spPr>
      </p:pic>
    </p:spTree>
    <p:extLst>
      <p:ext uri="{BB962C8B-B14F-4D97-AF65-F5344CB8AC3E}">
        <p14:creationId xmlns:p14="http://schemas.microsoft.com/office/powerpoint/2010/main" val="36078979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404664"/>
            <a:ext cx="7125113" cy="1296144"/>
          </a:xfrm>
        </p:spPr>
        <p:txBody>
          <a:bodyPr/>
          <a:lstStyle/>
          <a:p>
            <a:r>
              <a:rPr lang="ru-RU" sz="2800" dirty="0" smtClean="0"/>
              <a:t>Также гипсом придаем форму нашему дому и стволу для дерева. Даём высохнуть.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700808"/>
            <a:ext cx="3960440" cy="5157192"/>
          </a:xfrm>
        </p:spPr>
      </p:pic>
    </p:spTree>
    <p:extLst>
      <p:ext uri="{BB962C8B-B14F-4D97-AF65-F5344CB8AC3E}">
        <p14:creationId xmlns:p14="http://schemas.microsoft.com/office/powerpoint/2010/main" val="29197960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Теперь нужно сделать колодец и крышу из газеты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50" y="1844824"/>
            <a:ext cx="3471863" cy="460851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196" y="1809750"/>
            <a:ext cx="2914203" cy="4571578"/>
          </a:xfrm>
        </p:spPr>
      </p:pic>
    </p:spTree>
    <p:extLst>
      <p:ext uri="{BB962C8B-B14F-4D97-AF65-F5344CB8AC3E}">
        <p14:creationId xmlns:p14="http://schemas.microsoft.com/office/powerpoint/2010/main" val="30485696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TM02455596[[fn=Весна]]</Template>
  <TotalTime>149</TotalTime>
  <Words>158</Words>
  <Application>Microsoft Office PowerPoint</Application>
  <PresentationFormat>Экран (4:3)</PresentationFormat>
  <Paragraphs>16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Aharoni</vt:lpstr>
      <vt:lpstr>Angsana New</vt:lpstr>
      <vt:lpstr>Arial</vt:lpstr>
      <vt:lpstr>Calibri</vt:lpstr>
      <vt:lpstr>Courier New</vt:lpstr>
      <vt:lpstr>Trebuchet MS</vt:lpstr>
      <vt:lpstr>Verdana</vt:lpstr>
      <vt:lpstr>Wingdings 2</vt:lpstr>
      <vt:lpstr>Spring</vt:lpstr>
      <vt:lpstr>Поделка из бросовых материалов</vt:lpstr>
      <vt:lpstr>                                            Цель:выполнить поделку из       бросового материала</vt:lpstr>
      <vt:lpstr>Бросовый материал-это всё то ,что можно без жалости выкинуть , а можно и использовать ,дав волю фантазии</vt:lpstr>
      <vt:lpstr>Материалы используемые в поделке:  -пластиковые бутылки -газеты -старые коробки(картон) -бутылочки от капель -диск -пакеты -шпульки от ниток -крышки -гипс -краска и лак </vt:lpstr>
      <vt:lpstr>Начали мы свою поделку с дерева . Для этого мы взяли коричневую бутылку , разрезали на листочки и подержали над огнем.</vt:lpstr>
      <vt:lpstr>Презентация PowerPoint</vt:lpstr>
      <vt:lpstr>Теперь нам нужно залить «полянку» гипсом и сразу поставить дерево ,основу для домика ,озеро , грибочки и тропинку</vt:lpstr>
      <vt:lpstr>Также гипсом придаем форму нашему дому и стволу для дерева. Даём высохнуть.</vt:lpstr>
      <vt:lpstr>Теперь нужно сделать колодец и крышу из газеты</vt:lpstr>
      <vt:lpstr>После покраски</vt:lpstr>
      <vt:lpstr>Красим…грибочки и ведро сделаны из крышек от капель,озеро из диска</vt:lpstr>
      <vt:lpstr>Склеиваем все детали , забор держится на шпульках от ниток</vt:lpstr>
      <vt:lpstr>И вот наш «Домик в деревне» готов!!!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Поделка из бросового материала</dc:title>
  <dc:creator>андрей</dc:creator>
  <cp:lastModifiedBy>Домашний</cp:lastModifiedBy>
  <cp:revision>15</cp:revision>
  <dcterms:created xsi:type="dcterms:W3CDTF">2017-10-05T18:59:33Z</dcterms:created>
  <dcterms:modified xsi:type="dcterms:W3CDTF">2017-10-12T17:18:00Z</dcterms:modified>
</cp:coreProperties>
</file>