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88" y="-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" y="0"/>
            <a:ext cx="9139039" cy="6979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13434" y="476672"/>
            <a:ext cx="771557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ИГРА-ВИКТОРИНА </a:t>
            </a:r>
          </a:p>
          <a:p>
            <a:pPr algn="ctr"/>
            <a:r>
              <a:rPr lang="ru-RU" sz="48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«Знатоки мультимедиа»</a:t>
            </a:r>
            <a:endParaRPr lang="ru-RU" sz="48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11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3898776" cy="11430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+mn-ea"/>
                <a:cs typeface="+mn-cs"/>
              </a:rPr>
              <a:t>РАЗМИНКА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3888432" cy="506916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Компьютер - лучший </a:t>
            </a:r>
            <a:r>
              <a:rPr lang="ru-RU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друг.</a:t>
            </a:r>
            <a:endParaRPr lang="ru-RU" sz="2800" b="1" dirty="0" smtClean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(Книга - лучший друг.)</a:t>
            </a:r>
            <a:endParaRPr lang="ru-RU" sz="2800" b="1" dirty="0" smtClean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b="1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Скажи </a:t>
            </a:r>
            <a:r>
              <a:rPr lang="ru-RU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мне, какой у тебя компьютер, и я скажу, кто ты</a:t>
            </a:r>
            <a:r>
              <a:rPr lang="ru-RU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800" b="1" dirty="0" smtClean="0"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Скажи мне, какой у тебя друг, и я скажу, кто ты.)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b="1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Без </a:t>
            </a:r>
            <a:r>
              <a:rPr lang="ru-RU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компьютера жить, только небо коптить</a:t>
            </a:r>
            <a:r>
              <a:rPr lang="ru-RU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800" b="1" dirty="0" smtClean="0"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Без труда жить, только небо коптить.)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b="1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Без </a:t>
            </a:r>
            <a:r>
              <a:rPr lang="ru-RU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винчестера - </a:t>
            </a:r>
            <a:r>
              <a:rPr lang="ru-RU" b="1" dirty="0" err="1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полсироты</a:t>
            </a:r>
            <a:r>
              <a:rPr lang="ru-RU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, а без материнской платы - и вся сирота</a:t>
            </a:r>
            <a:r>
              <a:rPr lang="ru-RU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800" b="1" dirty="0" smtClean="0"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(Без отца - </a:t>
            </a:r>
            <a:r>
              <a:rPr lang="ru-RU" b="1" i="1" dirty="0" err="1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полсироты</a:t>
            </a:r>
            <a:r>
              <a:rPr lang="ru-RU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, а без матери - и вся сирота.)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2348880"/>
            <a:ext cx="4211960" cy="4760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50"/>
              </a:lnSpc>
            </a:pP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Компьютер памятью не испортишь.</a:t>
            </a:r>
            <a:endParaRPr lang="ru-RU" sz="2000" b="1" dirty="0"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(Кашу маслом не испортишь.)</a:t>
            </a:r>
            <a:endParaRPr lang="ru-RU" sz="2000" b="1" dirty="0">
              <a:ea typeface="Calibri"/>
              <a:cs typeface="Times New Roman"/>
            </a:endParaRPr>
          </a:p>
          <a:p>
            <a:pPr algn="just">
              <a:lnSpc>
                <a:spcPts val="1650"/>
              </a:lnSpc>
            </a:pPr>
            <a:endParaRPr lang="ru-RU" sz="2000" b="1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Компьютер </a:t>
            </a: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на столе не для одних только игр.</a:t>
            </a:r>
            <a:endParaRPr lang="ru-RU" sz="2000" b="1" dirty="0"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(Голова на плечах не для одной только шапки.)</a:t>
            </a:r>
            <a:endParaRPr lang="ru-RU" sz="2000" b="1" dirty="0">
              <a:ea typeface="Calibri"/>
              <a:cs typeface="Times New Roman"/>
            </a:endParaRPr>
          </a:p>
          <a:p>
            <a:pPr algn="just">
              <a:lnSpc>
                <a:spcPts val="1650"/>
              </a:lnSpc>
            </a:pPr>
            <a:endParaRPr lang="ru-RU" sz="2000" b="1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Дарёному </a:t>
            </a: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компьютеру в системный блок не заглядывают.</a:t>
            </a:r>
            <a:endParaRPr lang="ru-RU" sz="2000" b="1" dirty="0">
              <a:ea typeface="Calibri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(Дарёному коню в зубы не смотрят.)</a:t>
            </a:r>
            <a:endParaRPr lang="ru-RU" sz="2000" b="1" dirty="0"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endParaRPr lang="ru-RU" sz="2000" b="1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Мал </a:t>
            </a: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планшет, да дорог.</a:t>
            </a:r>
            <a:endParaRPr lang="ru-RU" sz="2000" b="1" dirty="0"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(Мал золотник, да дорог.)</a:t>
            </a:r>
            <a:endParaRPr lang="ru-RU" sz="2000" b="1" dirty="0">
              <a:ea typeface="Calibri"/>
              <a:cs typeface="Times New Roman"/>
            </a:endParaRPr>
          </a:p>
          <a:p>
            <a:pPr algn="just">
              <a:lnSpc>
                <a:spcPts val="1650"/>
              </a:lnSpc>
            </a:pPr>
            <a:endParaRPr lang="ru-RU" sz="2000" b="1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Два </a:t>
            </a: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раза подумай, один раз удали.</a:t>
            </a:r>
            <a:endParaRPr lang="ru-RU" sz="2000" b="1" dirty="0">
              <a:ea typeface="Times New Roman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b="1" i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(Семь раз отмерь один отрежь.)</a:t>
            </a: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000" b="1" dirty="0">
              <a:ea typeface="Calibri"/>
              <a:cs typeface="Times New Roman"/>
            </a:endParaRPr>
          </a:p>
          <a:p>
            <a:pPr algn="just">
              <a:lnSpc>
                <a:spcPts val="1650"/>
              </a:lnSpc>
            </a:pP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134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32048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ВОПРОС –</a:t>
            </a:r>
            <a:b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</a:br>
            <a:r>
              <a:rPr lang="ru-RU" sz="4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      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3970784" cy="4713387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Какой размер шрифта используется в презентациях для информации?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менее 12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Не менее 14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Не менее 18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Не менее 22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b="1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Для </a:t>
            </a:r>
            <a:r>
              <a:rPr lang="ru-RU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чего необходимо указывать источники информации?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Чтобы </a:t>
            </a:r>
            <a:r>
              <a:rPr lang="ru-RU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не забыть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Для исключения плагиата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Для </a:t>
            </a:r>
            <a:r>
              <a:rPr lang="ru-RU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более подробного изучения  представленного материала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Для количества слайдов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13287" y="2261984"/>
            <a:ext cx="4572000" cy="45986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Как Вы думаете, для чего ставят кактус возле экрана монитора?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endParaRPr lang="ru-RU" sz="2000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Для </a:t>
            </a: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красоты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Для понижения уровня электромагнитного излучения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Чтобы </a:t>
            </a: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убрать негативную энергию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Чтобы вешать на него заметки</a:t>
            </a:r>
            <a:endParaRPr lang="ru-RU" sz="20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b="1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 </a:t>
            </a:r>
            <a:r>
              <a:rPr lang="ru-RU" sz="2000" b="1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устройствам вывода информации из компьютера на печать относится:</a:t>
            </a:r>
            <a:endParaRPr lang="ru-RU" sz="20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endParaRPr lang="ru-RU" sz="2000" dirty="0" smtClean="0">
              <a:solidFill>
                <a:srgbClr val="151515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 smtClean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Сканер</a:t>
            </a:r>
            <a:endParaRPr lang="ru-RU" sz="20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Модем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Принтер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Системный блок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2000" dirty="0">
                <a:solidFill>
                  <a:srgbClr val="151515"/>
                </a:solidFill>
                <a:latin typeface="Times New Roman"/>
                <a:ea typeface="Times New Roman"/>
                <a:cs typeface="Times New Roman"/>
              </a:rPr>
              <a:t>Клавиатура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904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254321"/>
            <a:ext cx="4392488" cy="5829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программам, предназначенным для создания и обработки текстовой информации, относится:</a:t>
            </a:r>
            <a:endParaRPr lang="ru-RU" sz="1600" b="1" dirty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Microsoft Power P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о</a:t>
            </a:r>
            <a:r>
              <a:rPr lang="en-US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int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Microsoft Excel</a:t>
            </a:r>
            <a:endParaRPr lang="ru-RU" sz="1400" dirty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Microsoft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Word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Microsoft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Access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Microsoft Word</a:t>
            </a:r>
            <a:endParaRPr lang="ru-RU" sz="16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программам, предназначенным для обработки информации в табличной форме, относится:</a:t>
            </a:r>
            <a:endParaRPr lang="ru-RU" sz="1600" b="1" dirty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Microsoft Power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Pint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Microsoft Excel</a:t>
            </a:r>
            <a:endParaRPr lang="ru-RU" sz="1400" dirty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Microsoft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Word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Microsoft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Access</a:t>
            </a:r>
            <a:endParaRPr lang="ru-RU" sz="1400" dirty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Microsoft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Excel</a:t>
            </a:r>
            <a:endParaRPr lang="ru-RU" sz="16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программам-архиваторам, предназначенным для создания компьютерных файлов-архивов, относится:</a:t>
            </a:r>
            <a:endParaRPr lang="ru-RU" sz="1600" b="1" dirty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Microsoft Power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Pint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Microsoft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Outlook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Express</a:t>
            </a:r>
            <a:endParaRPr lang="ru-RU" sz="1400" dirty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WinRAR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PROMT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Translation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Office</a:t>
            </a:r>
            <a:endParaRPr lang="ru-RU" sz="1400" dirty="0"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WinRAR</a:t>
            </a:r>
            <a:endParaRPr lang="ru-RU" sz="16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Для создания презентаций используется:</a:t>
            </a:r>
            <a:endParaRPr lang="ru-RU" sz="1600" b="1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Access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 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Word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PowerPoint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Excel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PowerPoint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1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32048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ВОПРОС –</a:t>
            </a:r>
            <a:b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</a:br>
            <a:r>
              <a:rPr lang="ru-RU" sz="4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       ОТВЕТ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564904"/>
            <a:ext cx="4442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Адресом электронной почты в сети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Internet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может быть:</a:t>
            </a:r>
            <a:endParaRPr lang="ru-RU" sz="1600" b="1" dirty="0" smtClean="0">
              <a:latin typeface="Times New Roman"/>
              <a:ea typeface="Times New Roman"/>
            </a:endParaRPr>
          </a:p>
          <a:p>
            <a:pPr lvl="0"/>
            <a:endParaRPr lang="ru-RU" sz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/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@mail.ru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         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user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at host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/>
            <a:r>
              <a:rPr lang="en-US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rrr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@@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mgpu.msk.ru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petrov@yandex.ru</a:t>
            </a:r>
            <a:endParaRPr lang="ru-RU" sz="1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@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mail.ru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petrov@yandex.ru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адресу www.yandex.ru расположена:</a:t>
            </a:r>
            <a:endParaRPr lang="ru-RU" sz="1600" b="1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банк педагогического опыта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поисковая система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книжный интернет магазин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портал школ</a:t>
            </a:r>
            <a:endParaRPr lang="ru-RU" sz="1400" dirty="0">
              <a:latin typeface="Times New Roman"/>
              <a:ea typeface="Times New Roman"/>
            </a:endParaRPr>
          </a:p>
          <a:p>
            <a:endParaRPr lang="ru-RU" sz="16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Электронная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почта (e-</a:t>
            </a:r>
            <a:r>
              <a:rPr lang="ru-RU" sz="16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mail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) позволяет передавать:</a:t>
            </a:r>
            <a:endParaRPr lang="ru-RU" sz="1600" b="1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только сообщения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только файлы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сообщения и приложенные файлы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</a:rPr>
              <a:t>видеоизображения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983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0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3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6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5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8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1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/>
          </a:bodyPr>
          <a:lstStyle/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Компьютер</a:t>
            </a:r>
            <a:endParaRPr lang="ru-RU" sz="2800" dirty="0">
              <a:latin typeface="Comic Sans MS" pitchFamily="66" charset="0"/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Ноутбук</a:t>
            </a:r>
            <a:endParaRPr lang="ru-RU" sz="2800" dirty="0">
              <a:latin typeface="Comic Sans MS" pitchFamily="66" charset="0"/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Музыкальный </a:t>
            </a:r>
            <a:r>
              <a:rPr lang="ru-RU" dirty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центр</a:t>
            </a:r>
            <a:endParaRPr lang="ru-RU" sz="2800" dirty="0">
              <a:latin typeface="Comic Sans MS" pitchFamily="66" charset="0"/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Мультимедийный </a:t>
            </a:r>
            <a:r>
              <a:rPr lang="ru-RU" dirty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проектор</a:t>
            </a:r>
            <a:endParaRPr lang="ru-RU" sz="2800" dirty="0">
              <a:latin typeface="Comic Sans MS" pitchFamily="66" charset="0"/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Телевизор</a:t>
            </a:r>
            <a:endParaRPr lang="ru-RU" sz="2800" dirty="0">
              <a:latin typeface="Comic Sans MS" pitchFamily="66" charset="0"/>
              <a:ea typeface="Calibri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Видеоплеер</a:t>
            </a:r>
            <a:endParaRPr lang="ru-RU" sz="2800" dirty="0">
              <a:latin typeface="Comic Sans MS" pitchFamily="66" charset="0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88640"/>
            <a:ext cx="4320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ПОДУМАЙ И НАЗОВИ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373583"/>
            <a:ext cx="3995936" cy="3911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3200" dirty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Фотоаппарат</a:t>
            </a:r>
            <a:endParaRPr lang="ru-RU" sz="2800" dirty="0">
              <a:solidFill>
                <a:prstClr val="black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endParaRPr lang="ru-RU" sz="3200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3200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Принтер</a:t>
            </a:r>
            <a:endParaRPr lang="ru-RU" sz="2800" dirty="0">
              <a:solidFill>
                <a:prstClr val="black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endParaRPr lang="ru-RU" sz="3200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3200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Сканер</a:t>
            </a:r>
            <a:endParaRPr lang="ru-RU" sz="2800" dirty="0">
              <a:solidFill>
                <a:prstClr val="black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endParaRPr lang="ru-RU" sz="3200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3200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Мобильный </a:t>
            </a:r>
            <a:r>
              <a:rPr lang="ru-RU" sz="3200" dirty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телефон</a:t>
            </a:r>
            <a:endParaRPr lang="ru-RU" sz="2800" dirty="0">
              <a:solidFill>
                <a:prstClr val="black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endParaRPr lang="ru-RU" sz="3200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3200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Видеокамера</a:t>
            </a:r>
            <a:endParaRPr lang="ru-RU" sz="2800" dirty="0">
              <a:solidFill>
                <a:prstClr val="black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endParaRPr lang="ru-RU" sz="3200" dirty="0" smtClean="0">
              <a:solidFill>
                <a:srgbClr val="151515"/>
              </a:solidFill>
              <a:latin typeface="Comic Sans MS" pitchFamily="66" charset="0"/>
              <a:ea typeface="Times New Roman"/>
              <a:cs typeface="Times New Roman"/>
            </a:endParaRPr>
          </a:p>
          <a:p>
            <a:pPr lvl="0" algn="just">
              <a:lnSpc>
                <a:spcPts val="1650"/>
              </a:lnSpc>
              <a:spcBef>
                <a:spcPct val="20000"/>
              </a:spcBef>
            </a:pPr>
            <a:r>
              <a:rPr lang="ru-RU" sz="3200" dirty="0" smtClean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Интерактивная </a:t>
            </a:r>
            <a:r>
              <a:rPr lang="ru-RU" sz="3200" dirty="0">
                <a:solidFill>
                  <a:srgbClr val="151515"/>
                </a:solidFill>
                <a:latin typeface="Comic Sans MS" pitchFamily="66" charset="0"/>
                <a:ea typeface="Times New Roman"/>
                <a:cs typeface="Times New Roman"/>
              </a:rPr>
              <a:t>доска</a:t>
            </a:r>
            <a:endParaRPr lang="ru-RU" sz="2800" dirty="0">
              <a:solidFill>
                <a:prstClr val="black"/>
              </a:solidFill>
              <a:latin typeface="Comic Sans MS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1682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529589"/>
            <a:ext cx="3732795" cy="2199441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Это 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устройство, которое анализируя какой либо объект создает цифровую  копию (обычно изображение, текст</a:t>
            </a: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).</a:t>
            </a:r>
          </a:p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(сканер)</a:t>
            </a:r>
            <a:endParaRPr lang="ru-RU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1549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ОБЪЯСНИЛКИ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246495"/>
            <a:ext cx="3888432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Это помогает людям увидеть себя со стороны, может запечатлеть мгновение. </a:t>
            </a:r>
            <a:endParaRPr lang="ru-RU" sz="2000" b="1" dirty="0" smtClean="0">
              <a:solidFill>
                <a:srgbClr val="151515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</a:pP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 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этим может работать дилетант и профессионал, после может отработать результат в программе </a:t>
            </a:r>
            <a:r>
              <a:rPr lang="ru-RU" sz="2000" b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photoshop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lvl="0" algn="ctr">
              <a:spcBef>
                <a:spcPct val="20000"/>
              </a:spcBef>
            </a:pPr>
            <a:r>
              <a:rPr lang="ru-RU" sz="32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ru-RU" sz="32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фотоаппарат)</a:t>
            </a:r>
            <a:endParaRPr lang="ru-RU" sz="32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51510" y="3356992"/>
            <a:ext cx="3963305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этой копилке много всякой информации: кино, фото, музыка. Она может быть и большая и не очень. Этой вещью можно пользоваться везде, даже в дороге. </a:t>
            </a:r>
            <a:endParaRPr lang="ru-RU" sz="2000" b="1" dirty="0" smtClean="0">
              <a:solidFill>
                <a:srgbClr val="151515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32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ru-RU" sz="3200" b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флешка</a:t>
            </a:r>
            <a:r>
              <a:rPr lang="ru-RU" sz="32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32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23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2746648" cy="485313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b="1" dirty="0" err="1">
                <a:latin typeface="Times New Roman"/>
                <a:ea typeface="Times New Roman"/>
              </a:rPr>
              <a:t>Тиромон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r>
              <a:rPr lang="ru-RU" b="1" dirty="0" err="1" smtClean="0">
                <a:latin typeface="Times New Roman"/>
                <a:ea typeface="Times New Roman"/>
              </a:rPr>
              <a:t>Россоцерп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r>
              <a:rPr lang="ru-RU" b="1" dirty="0" err="1" smtClean="0">
                <a:latin typeface="Times New Roman"/>
                <a:ea typeface="Times New Roman"/>
              </a:rPr>
              <a:t>Скойджит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r>
              <a:rPr lang="ru-RU" b="1" dirty="0" err="1" smtClean="0">
                <a:latin typeface="Times New Roman"/>
                <a:ea typeface="Times New Roman"/>
              </a:rPr>
              <a:t>Шакым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r>
              <a:rPr lang="ru-RU" b="1" dirty="0" err="1" smtClean="0">
                <a:latin typeface="Times New Roman"/>
                <a:ea typeface="Times New Roman"/>
              </a:rPr>
              <a:t>Террипн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r>
              <a:rPr lang="ru-RU" b="1" dirty="0" err="1" smtClean="0">
                <a:latin typeface="Times New Roman"/>
                <a:ea typeface="Times New Roman"/>
              </a:rPr>
              <a:t>Алатувикра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r>
              <a:rPr lang="ru-RU" b="1" dirty="0" err="1" smtClean="0">
                <a:latin typeface="Times New Roman"/>
                <a:ea typeface="Times New Roman"/>
              </a:rPr>
              <a:t>Тьмапя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r>
              <a:rPr lang="ru-RU" b="1" dirty="0" err="1" smtClean="0">
                <a:latin typeface="Times New Roman"/>
                <a:ea typeface="Times New Roman"/>
              </a:rPr>
              <a:t>Момед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Анаграмма, или переставь буквы и получи слово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1484784"/>
            <a:ext cx="32403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700" b="1" dirty="0">
                <a:latin typeface="Times New Roman"/>
                <a:ea typeface="Times New Roman"/>
              </a:rPr>
              <a:t>Монитор</a:t>
            </a:r>
            <a:br>
              <a:rPr lang="ru-RU" sz="2700" b="1" dirty="0">
                <a:latin typeface="Times New Roman"/>
                <a:ea typeface="Times New Roman"/>
              </a:rPr>
            </a:br>
            <a:r>
              <a:rPr lang="ru-RU" sz="2700" b="1" dirty="0">
                <a:latin typeface="Times New Roman"/>
                <a:ea typeface="Times New Roman"/>
              </a:rPr>
              <a:t>Процессор</a:t>
            </a:r>
            <a:br>
              <a:rPr lang="ru-RU" sz="2700" b="1" dirty="0">
                <a:latin typeface="Times New Roman"/>
                <a:ea typeface="Times New Roman"/>
              </a:rPr>
            </a:br>
            <a:r>
              <a:rPr lang="ru-RU" sz="2700" b="1" dirty="0">
                <a:latin typeface="Times New Roman"/>
                <a:ea typeface="Times New Roman"/>
              </a:rPr>
              <a:t>Джойстик</a:t>
            </a:r>
            <a:br>
              <a:rPr lang="ru-RU" sz="2700" b="1" dirty="0">
                <a:latin typeface="Times New Roman"/>
                <a:ea typeface="Times New Roman"/>
              </a:rPr>
            </a:br>
            <a:r>
              <a:rPr lang="ru-RU" sz="2700" b="1" dirty="0">
                <a:latin typeface="Times New Roman"/>
                <a:ea typeface="Times New Roman"/>
              </a:rPr>
              <a:t>Мышка</a:t>
            </a:r>
            <a:br>
              <a:rPr lang="ru-RU" sz="2700" b="1" dirty="0">
                <a:latin typeface="Times New Roman"/>
                <a:ea typeface="Times New Roman"/>
              </a:rPr>
            </a:br>
            <a:r>
              <a:rPr lang="ru-RU" sz="2700" b="1" dirty="0">
                <a:latin typeface="Times New Roman"/>
                <a:ea typeface="Times New Roman"/>
              </a:rPr>
              <a:t>Принтер</a:t>
            </a:r>
            <a:br>
              <a:rPr lang="ru-RU" sz="2700" b="1" dirty="0">
                <a:latin typeface="Times New Roman"/>
                <a:ea typeface="Times New Roman"/>
              </a:rPr>
            </a:br>
            <a:r>
              <a:rPr lang="ru-RU" sz="2700" b="1" dirty="0">
                <a:latin typeface="Times New Roman"/>
                <a:ea typeface="Times New Roman"/>
              </a:rPr>
              <a:t>Клавиатура</a:t>
            </a:r>
            <a:br>
              <a:rPr lang="ru-RU" sz="2700" b="1" dirty="0">
                <a:latin typeface="Times New Roman"/>
                <a:ea typeface="Times New Roman"/>
              </a:rPr>
            </a:br>
            <a:r>
              <a:rPr lang="ru-RU" sz="2700" b="1" dirty="0">
                <a:latin typeface="Times New Roman"/>
                <a:ea typeface="Times New Roman"/>
              </a:rPr>
              <a:t>Память</a:t>
            </a:r>
            <a:br>
              <a:rPr lang="ru-RU" sz="2700" b="1" dirty="0">
                <a:latin typeface="Times New Roman"/>
                <a:ea typeface="Times New Roman"/>
              </a:rPr>
            </a:br>
            <a:r>
              <a:rPr lang="ru-RU" sz="2700" b="1" dirty="0">
                <a:latin typeface="Times New Roman"/>
                <a:ea typeface="Times New Roman"/>
              </a:rPr>
              <a:t>Модем</a:t>
            </a:r>
            <a:endParaRPr lang="ru-RU" sz="2700" b="1" dirty="0"/>
          </a:p>
        </p:txBody>
      </p:sp>
    </p:spTree>
    <p:extLst>
      <p:ext uri="{BB962C8B-B14F-4D97-AF65-F5344CB8AC3E}">
        <p14:creationId xmlns:p14="http://schemas.microsoft.com/office/powerpoint/2010/main" val="202226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32756"/>
            <a:ext cx="4176464" cy="543660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Положительный результат похода в </a:t>
            </a: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магазин</a:t>
            </a:r>
            <a:endParaRPr lang="ru-RU" sz="2000" b="1" dirty="0">
              <a:solidFill>
                <a:srgbClr val="151515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_ _ ПК _   </a:t>
            </a:r>
            <a:endParaRPr lang="ru-RU" sz="2000" b="1" dirty="0" smtClean="0">
              <a:solidFill>
                <a:srgbClr val="151515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   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покуПКа</a:t>
            </a: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0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Головной убор:  </a:t>
            </a: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ПК _   </a:t>
            </a:r>
            <a:endParaRPr lang="ru-RU" sz="2000" b="1" dirty="0" smtClean="0">
              <a:solidFill>
                <a:srgbClr val="151515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    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шаПКа</a:t>
            </a: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0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Головной убор с </a:t>
            </a: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козырьком </a:t>
            </a: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ПК _   </a:t>
            </a:r>
            <a:endParaRPr lang="ru-RU" sz="2000" b="1" dirty="0" smtClean="0">
              <a:solidFill>
                <a:srgbClr val="151515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      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кеПКа</a:t>
            </a: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0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Мелкая частица </a:t>
            </a: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деревяшки </a:t>
            </a: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ПК _   </a:t>
            </a:r>
            <a:endParaRPr lang="ru-RU" sz="2000" b="1" dirty="0" smtClean="0">
              <a:solidFill>
                <a:srgbClr val="151515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     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щеПКа</a:t>
            </a: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0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Канцелярская принадлежность для </a:t>
            </a: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бумаг</a:t>
            </a: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 _ ПК _   </a:t>
            </a:r>
            <a:endParaRPr lang="ru-RU" sz="2000" b="1" dirty="0" smtClean="0">
              <a:solidFill>
                <a:srgbClr val="151515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      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паПКа</a:t>
            </a: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Застежка и острая канцелярская принадлежность: _ _ _ ПК _   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</a:t>
            </a: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кноПКа</a:t>
            </a: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ts val="1650"/>
              </a:lnSpc>
              <a:spcAft>
                <a:spcPts val="0"/>
              </a:spcAft>
              <a:buNone/>
            </a:pPr>
            <a:endParaRPr lang="ru-RU" sz="20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88640"/>
            <a:ext cx="4320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ЗАГАДКА - ОТГАДКА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75237" y="2204864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spcBef>
                <a:spcPct val="20000"/>
              </a:spcBef>
            </a:pPr>
            <a:r>
              <a:rPr lang="ru-RU" sz="2000" b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Лоскут 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ткани для хозяйственных нужд: _ _ _ ПК _   </a:t>
            </a:r>
          </a:p>
          <a:p>
            <a:pPr lvl="0" algn="just">
              <a:lnSpc>
                <a:spcPct val="150000"/>
              </a:lnSpc>
              <a:spcBef>
                <a:spcPct val="20000"/>
              </a:spcBef>
            </a:pP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 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тряПКа</a:t>
            </a: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spcBef>
                <a:spcPct val="20000"/>
              </a:spcBef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Лодка с прочным широким корпусом: _ _ _ ПК _   </a:t>
            </a:r>
          </a:p>
          <a:p>
            <a:pPr lvl="0" algn="just">
              <a:lnSpc>
                <a:spcPct val="150000"/>
              </a:lnSpc>
              <a:spcBef>
                <a:spcPct val="20000"/>
              </a:spcBef>
            </a:pP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 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шлюПКа</a:t>
            </a: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spcBef>
                <a:spcPct val="20000"/>
              </a:spcBef>
            </a:pP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Зажим для бумаг: _ _ _ _ ПК _   </a:t>
            </a:r>
          </a:p>
          <a:p>
            <a:pPr lvl="0" algn="just">
              <a:lnSpc>
                <a:spcPct val="150000"/>
              </a:lnSpc>
              <a:spcBef>
                <a:spcPct val="20000"/>
              </a:spcBef>
            </a:pPr>
            <a:r>
              <a:rPr lang="ru-RU" sz="2000" b="1" i="1" dirty="0" smtClean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      (</a:t>
            </a:r>
            <a:r>
              <a:rPr lang="ru-RU" sz="2000" b="1" i="1" dirty="0" err="1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скреПКа</a:t>
            </a:r>
            <a:r>
              <a:rPr lang="ru-RU" sz="2000" b="1" i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ru-RU" sz="2000" b="1" dirty="0">
                <a:solidFill>
                  <a:srgbClr val="15151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09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03"/>
            <a:ext cx="9252520" cy="702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767218"/>
            <a:ext cx="460851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GAME OVER</a:t>
            </a:r>
            <a:endParaRPr lang="ru-RU" sz="4400" b="1" cap="none" spc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УРА!!! </a:t>
            </a:r>
            <a:endParaRPr lang="en-US" sz="4400" b="1" cap="none" spc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 ПОБЕДИТЕЛЬ</a:t>
            </a:r>
            <a:endParaRPr lang="ru-RU" sz="44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567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411</Words>
  <Application>Microsoft Office PowerPoint</Application>
  <PresentationFormat>Экран (4:3)</PresentationFormat>
  <Paragraphs>157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РАЗМИНКА</vt:lpstr>
      <vt:lpstr>ВОПРОС –          ОТВЕТ</vt:lpstr>
      <vt:lpstr>ВОПРОС –          ОТВЕТ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Admin6</dc:creator>
  <cp:lastModifiedBy>Admin6</cp:lastModifiedBy>
  <cp:revision>12</cp:revision>
  <dcterms:created xsi:type="dcterms:W3CDTF">2025-02-13T02:55:54Z</dcterms:created>
  <dcterms:modified xsi:type="dcterms:W3CDTF">2025-02-13T06:29:28Z</dcterms:modified>
</cp:coreProperties>
</file>