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14"/>
  </p:notesMasterIdLst>
  <p:sldIdLst>
    <p:sldId id="277" r:id="rId2"/>
    <p:sldId id="279" r:id="rId3"/>
    <p:sldId id="280" r:id="rId4"/>
    <p:sldId id="281" r:id="rId5"/>
    <p:sldId id="282" r:id="rId6"/>
    <p:sldId id="283" r:id="rId7"/>
    <p:sldId id="285" r:id="rId8"/>
    <p:sldId id="287" r:id="rId9"/>
    <p:sldId id="288" r:id="rId10"/>
    <p:sldId id="289" r:id="rId11"/>
    <p:sldId id="292" r:id="rId12"/>
    <p:sldId id="29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884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620EA-B01D-40C1-927A-AEFFC9AF43AF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70EAC-15CD-44B7-B756-C7BBC7E98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21C31AF-7B5B-4087-ACE0-D08A4175BC5A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7B56-760C-46E8-A25C-345BB3A30973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B0A4A3-5531-412F-A877-4C75BBBAEF4C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9BDED-1514-4FA3-860E-9245463E2508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2767-464E-4026-AE4D-9BDD5F6DD6CB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A196D71-7B92-4A32-B024-379BBB00749E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6F4272D-1728-4D42-B79B-61D08077507D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0466-1918-408A-8F7F-541BA14E9DFB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B148-A246-45AE-9DAE-DEEF560954C9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BBBC-080F-4D7A-8F32-372FA7F80FCF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AF2E171-BAE8-4F0F-8358-1AF1247DF563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242ED04-20F9-441C-AEFB-B8CE4D602614}" type="datetime1">
              <a:rPr lang="ru-RU" smtClean="0"/>
              <a:pPr/>
              <a:t>28.01.2022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Попкова Т.В. -2012 г.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E7D41A9-691C-4F0C-8810-285B52324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14554"/>
            <a:ext cx="8229600" cy="27146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Каждый день жизни прибавляет нам частичку мудрости.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Ломать голову</a:t>
            </a:r>
            <a:endParaRPr lang="ru-RU" dirty="0"/>
          </a:p>
        </p:txBody>
      </p:sp>
      <p:pic>
        <p:nvPicPr>
          <p:cNvPr id="4098" name="Picture 2" descr="C:\Users\User\Desktop\мастер-класс урок\image-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214554"/>
            <a:ext cx="4222066" cy="2418460"/>
          </a:xfrm>
          <a:prstGeom prst="rect">
            <a:avLst/>
          </a:prstGeom>
          <a:noFill/>
        </p:spPr>
      </p:pic>
      <p:pic>
        <p:nvPicPr>
          <p:cNvPr id="4099" name="Picture 3" descr="C:\Users\User\Desktop\мастер-класс урок\image-1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85925"/>
            <a:ext cx="3929089" cy="39290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929190" y="6143644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думать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Водить за нос</a:t>
            </a:r>
            <a:endParaRPr lang="ru-RU" dirty="0"/>
          </a:p>
        </p:txBody>
      </p:sp>
      <p:pic>
        <p:nvPicPr>
          <p:cNvPr id="7170" name="Picture 2" descr="C:\Users\User\Desktop\мастер-класс урок\image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609600" y="2417763"/>
            <a:ext cx="3886200" cy="29146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72066" y="6286520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обманывать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ownloads\водить за нос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45050" y="2417763"/>
            <a:ext cx="3886200" cy="291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Самостоятельная работа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рыба </a:t>
            </a:r>
          </a:p>
          <a:p>
            <a:pPr>
              <a:buNone/>
            </a:pPr>
            <a:r>
              <a:rPr lang="ru-RU" sz="3600" dirty="0" smtClean="0"/>
              <a:t>птица  </a:t>
            </a:r>
          </a:p>
          <a:p>
            <a:pPr>
              <a:buNone/>
            </a:pPr>
            <a:r>
              <a:rPr lang="ru-RU" sz="3600" dirty="0" smtClean="0"/>
              <a:t>лошадь</a:t>
            </a:r>
          </a:p>
          <a:p>
            <a:pPr>
              <a:buNone/>
            </a:pPr>
            <a:r>
              <a:rPr lang="ru-RU" sz="3600" dirty="0" smtClean="0"/>
              <a:t>змея</a:t>
            </a:r>
          </a:p>
          <a:p>
            <a:pPr>
              <a:buNone/>
            </a:pPr>
            <a:r>
              <a:rPr lang="ru-RU" sz="3600" dirty="0" smtClean="0"/>
              <a:t>лягушка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прыгает  </a:t>
            </a:r>
          </a:p>
          <a:p>
            <a:pPr>
              <a:buNone/>
            </a:pPr>
            <a:r>
              <a:rPr lang="ru-RU" sz="3600" dirty="0" smtClean="0"/>
              <a:t>ползёт</a:t>
            </a:r>
          </a:p>
          <a:p>
            <a:pPr>
              <a:buNone/>
            </a:pPr>
            <a:r>
              <a:rPr lang="ru-RU" sz="3600" dirty="0" smtClean="0"/>
              <a:t>летит</a:t>
            </a:r>
          </a:p>
          <a:p>
            <a:pPr>
              <a:buNone/>
            </a:pPr>
            <a:r>
              <a:rPr lang="ru-RU" sz="3600" dirty="0" smtClean="0"/>
              <a:t>скачет</a:t>
            </a:r>
          </a:p>
          <a:p>
            <a:pPr>
              <a:buNone/>
            </a:pPr>
            <a:r>
              <a:rPr lang="ru-RU" sz="3600" dirty="0" smtClean="0"/>
              <a:t>плывёт</a:t>
            </a:r>
          </a:p>
          <a:p>
            <a:endParaRPr lang="ru-RU" sz="36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785918" y="1928802"/>
            <a:ext cx="2857520" cy="26432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785918" y="2571744"/>
            <a:ext cx="2786082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4" idx="1"/>
          </p:cNvCxnSpPr>
          <p:nvPr/>
        </p:nvCxnSpPr>
        <p:spPr>
          <a:xfrm>
            <a:off x="2143108" y="3357562"/>
            <a:ext cx="2505092" cy="5056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857356" y="2714620"/>
            <a:ext cx="2643206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2178827" y="2107397"/>
            <a:ext cx="2500330" cy="24288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p00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00496" cy="526171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5934670"/>
            <a:ext cx="9221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Слова- это разные части речи</a:t>
            </a:r>
            <a:endParaRPr lang="ru-RU" sz="54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3" descr="C:\Users\User\Downloads\страна части реч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071678"/>
            <a:ext cx="4857720" cy="3643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Имя существительное</a:t>
            </a:r>
            <a:endParaRPr lang="ru-RU" dirty="0"/>
          </a:p>
        </p:txBody>
      </p:sp>
      <p:pic>
        <p:nvPicPr>
          <p:cNvPr id="2050" name="Picture 2" descr="C:\Users\User\Downloads\0002-001-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3714776" cy="527317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Часть речи.</a:t>
            </a:r>
          </a:p>
          <a:p>
            <a:r>
              <a:rPr lang="ru-RU" dirty="0" smtClean="0"/>
              <a:t>Предмет.</a:t>
            </a:r>
          </a:p>
          <a:p>
            <a:r>
              <a:rPr lang="ru-RU" dirty="0" smtClean="0"/>
              <a:t>Кто? Что?</a:t>
            </a:r>
          </a:p>
          <a:p>
            <a:r>
              <a:rPr lang="ru-RU" dirty="0" smtClean="0"/>
              <a:t>Одушевлённое или неодушевлённое.</a:t>
            </a:r>
          </a:p>
          <a:p>
            <a:r>
              <a:rPr lang="ru-RU" dirty="0" smtClean="0"/>
              <a:t>Собственное или нарицательное.</a:t>
            </a:r>
          </a:p>
          <a:p>
            <a:r>
              <a:rPr lang="ru-RU" dirty="0" smtClean="0"/>
              <a:t>Изменяется по числам.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дядюшка глагол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85728"/>
            <a:ext cx="5715008" cy="657227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214290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Глагол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14422"/>
            <a:ext cx="8929718" cy="3357586"/>
          </a:xfrm>
        </p:spPr>
        <p:txBody>
          <a:bodyPr/>
          <a:lstStyle/>
          <a:p>
            <a:pPr>
              <a:buNone/>
            </a:pP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Что такое глагол?</a:t>
            </a:r>
          </a:p>
          <a:p>
            <a:pPr>
              <a:buNone/>
            </a:pP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узнать отличительные признаки глаголов и научиться находить их в речи.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\Downloads\дядюшка глаго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286124"/>
            <a:ext cx="3071834" cy="336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      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1. Поставить к слову вопрос.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  2. Узнать, что оно обозначает.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3.Определить часть речи.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4. Сделать вывод.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033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Глагол 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dirty="0"/>
          </a:p>
        </p:txBody>
      </p:sp>
      <p:pic>
        <p:nvPicPr>
          <p:cNvPr id="6" name="Picture 2" descr="C:\Users\User\Downloads\1448548819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973966" y="1610611"/>
            <a:ext cx="3157467" cy="452895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Часть речи.</a:t>
            </a:r>
          </a:p>
          <a:p>
            <a:r>
              <a:rPr lang="ru-RU" dirty="0" smtClean="0"/>
              <a:t>Действие.</a:t>
            </a:r>
          </a:p>
          <a:p>
            <a:r>
              <a:rPr lang="ru-RU" dirty="0" smtClean="0"/>
              <a:t>Что делать? </a:t>
            </a:r>
            <a:r>
              <a:rPr lang="ru-RU" smtClean="0"/>
              <a:t>Что </a:t>
            </a:r>
            <a:r>
              <a:rPr lang="ru-RU" dirty="0" smtClean="0"/>
              <a:t>сделать?</a:t>
            </a:r>
          </a:p>
          <a:p>
            <a:r>
              <a:rPr lang="ru-RU" dirty="0" smtClean="0"/>
              <a:t>В предложении (чаще всего) является сказуемым.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Клевать носом</a:t>
            </a:r>
            <a:endParaRPr lang="ru-RU" dirty="0"/>
          </a:p>
        </p:txBody>
      </p:sp>
      <p:pic>
        <p:nvPicPr>
          <p:cNvPr id="6" name="Picture 2" descr="C:\Users\User\Desktop\мастер-класс урок\image-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3673812" cy="5220680"/>
          </a:xfrm>
          <a:prstGeom prst="rect">
            <a:avLst/>
          </a:prstGeom>
          <a:noFill/>
        </p:spPr>
      </p:pic>
      <p:pic>
        <p:nvPicPr>
          <p:cNvPr id="2050" name="Picture 2" descr="C:\Users\User\Desktop\мастер-класс урок\image-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00464" y="2000240"/>
            <a:ext cx="5143536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Считать ворон</a:t>
            </a:r>
            <a:endParaRPr lang="ru-RU" dirty="0"/>
          </a:p>
        </p:txBody>
      </p:sp>
      <p:pic>
        <p:nvPicPr>
          <p:cNvPr id="3074" name="Picture 2" descr="C:\Users\User\Desktop\мастер-класс урок\image-2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600" y="2417763"/>
            <a:ext cx="3886200" cy="2914650"/>
          </a:xfrm>
          <a:prstGeom prst="rect">
            <a:avLst/>
          </a:prstGeom>
          <a:noFill/>
        </p:spPr>
      </p:pic>
      <p:pic>
        <p:nvPicPr>
          <p:cNvPr id="3075" name="Picture 3" descr="C:\Users\User\Desktop\мастер-класс урок\image-1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45050" y="2417763"/>
            <a:ext cx="3886200" cy="29146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929190" y="5857892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отвлекаться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713</TotalTime>
  <Words>94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Обычная</vt:lpstr>
      <vt:lpstr>Каждый день жизни прибавляет нам частичку мудрости. </vt:lpstr>
      <vt:lpstr>Слайд 2</vt:lpstr>
      <vt:lpstr>Имя существительное</vt:lpstr>
      <vt:lpstr>Слайд 4</vt:lpstr>
      <vt:lpstr> </vt:lpstr>
      <vt:lpstr>План</vt:lpstr>
      <vt:lpstr>Глагол  </vt:lpstr>
      <vt:lpstr>Клевать носом</vt:lpstr>
      <vt:lpstr>Считать ворон</vt:lpstr>
      <vt:lpstr>Ломать голову</vt:lpstr>
      <vt:lpstr>Водить за нос</vt:lpstr>
      <vt:lpstr>Самостоятельная работа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СУЩЕСТВИТЕЛЬНОЕ</dc:title>
  <dc:creator>Customer</dc:creator>
  <cp:lastModifiedBy>User</cp:lastModifiedBy>
  <cp:revision>46</cp:revision>
  <dcterms:created xsi:type="dcterms:W3CDTF">2011-01-09T15:37:53Z</dcterms:created>
  <dcterms:modified xsi:type="dcterms:W3CDTF">2022-01-28T05:12:24Z</dcterms:modified>
</cp:coreProperties>
</file>