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0" r:id="rId1"/>
  </p:sldMasterIdLst>
  <p:notesMasterIdLst>
    <p:notesMasterId r:id="rId16"/>
  </p:notesMasterIdLst>
  <p:sldIdLst>
    <p:sldId id="256" r:id="rId2"/>
    <p:sldId id="258" r:id="rId3"/>
    <p:sldId id="269" r:id="rId4"/>
    <p:sldId id="257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70" r:id="rId13"/>
    <p:sldId id="271" r:id="rId14"/>
    <p:sldId id="27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70" autoAdjust="0"/>
    <p:restoredTop sz="86380" autoAdjust="0"/>
  </p:normalViewPr>
  <p:slideViewPr>
    <p:cSldViewPr>
      <p:cViewPr varScale="1">
        <p:scale>
          <a:sx n="63" d="100"/>
          <a:sy n="63" d="100"/>
        </p:scale>
        <p:origin x="95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6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F4FEA1-3612-47C2-A7B4-0883B53CF410}" type="datetimeFigureOut">
              <a:rPr lang="ru-RU" smtClean="0"/>
              <a:t>24.06.2024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C8F645-D1CC-4FE7-8F24-8302FE8643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67907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C8F645-D1CC-4FE7-8F24-8302FE86434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17220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omanwiki.ru/w/%D0%91%D0%BE%D0%BD%D1%81%D0%B0%D0%B9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836712"/>
            <a:ext cx="6845043" cy="2283007"/>
          </a:xfrm>
        </p:spPr>
        <p:txBody>
          <a:bodyPr/>
          <a:lstStyle/>
          <a:p>
            <a:r>
              <a:rPr lang="ru-RU" sz="4800" dirty="0" smtClean="0">
                <a:solidFill>
                  <a:srgbClr val="92D050"/>
                </a:solidFill>
                <a:latin typeface="Garamond" panose="02020404030301010803" pitchFamily="18" charset="0"/>
                <a:cs typeface="Arial" panose="020B0604020202020204" pitchFamily="34" charset="0"/>
              </a:rPr>
              <a:t>Мастер-класс</a:t>
            </a:r>
            <a:br>
              <a:rPr lang="ru-RU" sz="4800" dirty="0" smtClean="0">
                <a:solidFill>
                  <a:srgbClr val="92D050"/>
                </a:solidFill>
                <a:latin typeface="Garamond" panose="02020404030301010803" pitchFamily="18" charset="0"/>
                <a:cs typeface="Arial" panose="020B0604020202020204" pitchFamily="34" charset="0"/>
              </a:rPr>
            </a:br>
            <a:r>
              <a:rPr lang="ru-RU" sz="4800" dirty="0" smtClean="0">
                <a:solidFill>
                  <a:srgbClr val="92D050"/>
                </a:solidFill>
                <a:latin typeface="Garamond" panose="02020404030301010803" pitchFamily="18" charset="0"/>
                <a:cs typeface="Arial" panose="020B0604020202020204" pitchFamily="34" charset="0"/>
              </a:rPr>
              <a:t>«Топиарий </a:t>
            </a:r>
            <a:r>
              <a:rPr lang="ru-RU" sz="4800" dirty="0" smtClean="0">
                <a:solidFill>
                  <a:srgbClr val="92D050"/>
                </a:solidFill>
                <a:latin typeface="Garamond" panose="02020404030301010803" pitchFamily="18" charset="0"/>
                <a:cs typeface="Arial" panose="020B0604020202020204" pitchFamily="34" charset="0"/>
              </a:rPr>
              <a:t>– дерево </a:t>
            </a:r>
            <a:r>
              <a:rPr lang="ru-RU" sz="4800" dirty="0" smtClean="0">
                <a:solidFill>
                  <a:srgbClr val="92D050"/>
                </a:solidFill>
                <a:latin typeface="Garamond" panose="02020404030301010803" pitchFamily="18" charset="0"/>
                <a:cs typeface="Arial" panose="020B0604020202020204" pitchFamily="34" charset="0"/>
              </a:rPr>
              <a:t>счастья»</a:t>
            </a:r>
            <a:endParaRPr lang="ru-RU" sz="4800" dirty="0">
              <a:solidFill>
                <a:srgbClr val="92D050"/>
              </a:solidFill>
              <a:latin typeface="Garamond" panose="02020404030301010803" pitchFamily="18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endParaRPr lang="ru-RU" dirty="0" smtClean="0">
              <a:latin typeface="Garamond" panose="02020404030301010803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>
                <a:solidFill>
                  <a:srgbClr val="FFC000"/>
                </a:solidFill>
              </a:rPr>
              <a:t>Педагог дополнительного </a:t>
            </a:r>
            <a:r>
              <a:rPr lang="ru-RU" dirty="0" smtClean="0">
                <a:solidFill>
                  <a:srgbClr val="FFC000"/>
                </a:solidFill>
              </a:rPr>
              <a:t>образования </a:t>
            </a:r>
          </a:p>
          <a:p>
            <a:r>
              <a:rPr lang="ru-RU" dirty="0" smtClean="0">
                <a:solidFill>
                  <a:srgbClr val="FFC000"/>
                </a:solidFill>
              </a:rPr>
              <a:t>МБУДО «Центр внешкольной работы» г. Тула</a:t>
            </a:r>
            <a:endParaRPr lang="ru-RU" dirty="0" smtClean="0">
              <a:solidFill>
                <a:srgbClr val="FFC000"/>
              </a:solidFill>
            </a:endParaRPr>
          </a:p>
          <a:p>
            <a:r>
              <a:rPr lang="ru-RU" dirty="0" smtClean="0">
                <a:solidFill>
                  <a:srgbClr val="FFC000"/>
                </a:solidFill>
              </a:rPr>
              <a:t>Наталия В</a:t>
            </a:r>
            <a:r>
              <a:rPr lang="ru-RU" dirty="0" smtClean="0">
                <a:solidFill>
                  <a:srgbClr val="FFC000"/>
                </a:solidFill>
              </a:rPr>
              <a:t>ладимировна</a:t>
            </a:r>
            <a:r>
              <a:rPr lang="ru-RU" dirty="0" smtClean="0">
                <a:solidFill>
                  <a:srgbClr val="FFC000"/>
                </a:solidFill>
              </a:rPr>
              <a:t> </a:t>
            </a:r>
            <a:r>
              <a:rPr lang="ru-RU" dirty="0" smtClean="0">
                <a:solidFill>
                  <a:srgbClr val="FFC000"/>
                </a:solidFill>
              </a:rPr>
              <a:t>Хабарова</a:t>
            </a:r>
            <a:endParaRPr lang="ru-RU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817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9" y="1988841"/>
            <a:ext cx="7761184" cy="4137322"/>
          </a:xfrm>
        </p:spPr>
        <p:txBody>
          <a:bodyPr>
            <a:normAutofit/>
          </a:bodyPr>
          <a:lstStyle/>
          <a:p>
            <a:pPr marL="365760" lvl="1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u="sng" dirty="0" smtClean="0"/>
              <a:t>2 этап. Тонирование.</a:t>
            </a:r>
            <a:endParaRPr lang="ru-RU" sz="1800" dirty="0" smtClean="0"/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800" b="1" dirty="0">
              <a:effectLst/>
              <a:ea typeface="Calibri"/>
              <a:cs typeface="Times New Roman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/>
              <a:t>Порядок выполнения работы.</a:t>
            </a:r>
            <a:endParaRPr lang="ru-RU" sz="4000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" t="10910" r="13913"/>
          <a:stretch/>
        </p:blipFill>
        <p:spPr bwMode="auto">
          <a:xfrm rot="5400000">
            <a:off x="3017677" y="3255131"/>
            <a:ext cx="3207923" cy="254754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97414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260648"/>
            <a:ext cx="8496943" cy="1774330"/>
          </a:xfrm>
        </p:spPr>
        <p:txBody>
          <a:bodyPr/>
          <a:lstStyle/>
          <a:p>
            <a:r>
              <a:rPr lang="ru-RU" sz="4400" b="1" dirty="0" smtClean="0"/>
              <a:t>Порядок выполнения работы.</a:t>
            </a:r>
            <a:endParaRPr lang="ru-RU" sz="4400" dirty="0"/>
          </a:p>
        </p:txBody>
      </p:sp>
      <p:pic>
        <p:nvPicPr>
          <p:cNvPr id="4098" name="Picture 2" descr="F:\Профессионал -2019\Профессионал года - 2019 Хабарова Н.В\2 тур\КОНСПЕКТ\фото для презентации топиарий\IMG_20190122_11113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713751"/>
            <a:ext cx="5328750" cy="3985989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79512" y="2132856"/>
            <a:ext cx="6034347" cy="483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lvl="1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u="sng" dirty="0" smtClean="0"/>
              <a:t>3 </a:t>
            </a:r>
            <a:r>
              <a:rPr lang="ru-RU" sz="2400" u="sng" dirty="0"/>
              <a:t>этап. </a:t>
            </a:r>
            <a:r>
              <a:rPr lang="ru-RU" sz="2400" u="sng" dirty="0" smtClean="0"/>
              <a:t>Крепление петельки.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2230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51520" y="1124744"/>
            <a:ext cx="8568951" cy="5544616"/>
          </a:xfrm>
        </p:spPr>
        <p:txBody>
          <a:bodyPr/>
          <a:lstStyle/>
          <a:p>
            <a:pPr>
              <a:buNone/>
            </a:pPr>
            <a:r>
              <a:rPr lang="ru-RU" i="1" u="sng" dirty="0" smtClean="0"/>
              <a:t>1 шаг.</a:t>
            </a:r>
            <a:r>
              <a:rPr lang="ru-RU" u="sng" dirty="0" smtClean="0"/>
              <a:t> Приклеивание листиков      </a:t>
            </a:r>
            <a:r>
              <a:rPr lang="ru-RU" i="1" u="sng" dirty="0" smtClean="0"/>
              <a:t>2 </a:t>
            </a:r>
            <a:r>
              <a:rPr lang="ru-RU" i="1" u="sng" dirty="0" err="1" smtClean="0"/>
              <a:t>шаг.</a:t>
            </a:r>
            <a:r>
              <a:rPr lang="ru-RU" u="sng" dirty="0" err="1" smtClean="0"/>
              <a:t>Приклеивание</a:t>
            </a:r>
            <a:r>
              <a:rPr lang="ru-RU" u="sng" dirty="0" smtClean="0"/>
              <a:t> цветов</a:t>
            </a:r>
            <a:r>
              <a:rPr lang="ru-RU" i="1" u="sng" dirty="0" smtClean="0"/>
              <a:t> </a:t>
            </a:r>
            <a:endParaRPr lang="ru-RU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554588"/>
          </a:xfrm>
        </p:spPr>
        <p:txBody>
          <a:bodyPr/>
          <a:lstStyle/>
          <a:p>
            <a:r>
              <a:rPr lang="ru-RU" sz="4000" dirty="0" smtClean="0"/>
              <a:t>4 этап - </a:t>
            </a:r>
            <a:r>
              <a:rPr lang="ru-RU" sz="4000" u="sng" dirty="0" smtClean="0"/>
              <a:t>Декорирование</a:t>
            </a:r>
            <a:r>
              <a:rPr lang="ru-RU" sz="4000" i="1" u="sng" dirty="0" smtClean="0"/>
              <a:t>.</a:t>
            </a:r>
          </a:p>
        </p:txBody>
      </p:sp>
      <p:pic>
        <p:nvPicPr>
          <p:cNvPr id="5126" name="Picture 6" descr="F:\Профессионал -2019\Профессионал года - 2019 Хабарова Н.В\2 тур\КОНСПЕКТ\фото для презентации топиарий\IMG_20190122_1140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00808"/>
            <a:ext cx="3672408" cy="4752528"/>
          </a:xfrm>
          <a:prstGeom prst="rect">
            <a:avLst/>
          </a:prstGeom>
          <a:noFill/>
        </p:spPr>
      </p:pic>
      <p:pic>
        <p:nvPicPr>
          <p:cNvPr id="11" name="Picture 2" descr="F:\Профессионал -2019\Профессионал года - 2019 Хабарова Н.В\2 тур\КОНСПЕКТ\фото для презентации топиарий\IMG_20190122_1149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772816"/>
            <a:ext cx="3372893" cy="4509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51520" y="1484784"/>
            <a:ext cx="8640959" cy="5040559"/>
          </a:xfrm>
        </p:spPr>
        <p:txBody>
          <a:bodyPr/>
          <a:lstStyle/>
          <a:p>
            <a:pPr>
              <a:buNone/>
            </a:pPr>
            <a:r>
              <a:rPr lang="ru-RU" i="1" u="sng" dirty="0" smtClean="0"/>
              <a:t>3 </a:t>
            </a:r>
            <a:r>
              <a:rPr lang="ru-RU" i="1" u="sng" dirty="0" err="1" smtClean="0"/>
              <a:t>шаг.</a:t>
            </a:r>
            <a:r>
              <a:rPr lang="ru-RU" u="sng" dirty="0" err="1" smtClean="0"/>
              <a:t>Оформление</a:t>
            </a:r>
            <a:r>
              <a:rPr lang="ru-RU" u="sng" dirty="0" smtClean="0"/>
              <a:t> горшочка    </a:t>
            </a:r>
            <a:r>
              <a:rPr lang="ru-RU" i="1" u="sng" dirty="0" smtClean="0"/>
              <a:t>4 </a:t>
            </a:r>
            <a:r>
              <a:rPr lang="ru-RU" i="1" u="sng" dirty="0" err="1" smtClean="0"/>
              <a:t>шаг.</a:t>
            </a:r>
            <a:r>
              <a:rPr lang="ru-RU" u="sng" dirty="0" err="1" smtClean="0"/>
              <a:t>Завершение</a:t>
            </a:r>
            <a:r>
              <a:rPr lang="ru-RU" u="sng" dirty="0" smtClean="0"/>
              <a:t> декорирования</a:t>
            </a:r>
            <a:endParaRPr lang="ru-RU" u="sng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4 этап - </a:t>
            </a:r>
            <a:r>
              <a:rPr lang="ru-RU" sz="4000" u="sng" dirty="0" smtClean="0"/>
              <a:t>Декорирование</a:t>
            </a:r>
            <a:r>
              <a:rPr lang="ru-RU" sz="4000" i="1" u="sng" dirty="0" smtClean="0"/>
              <a:t>.</a:t>
            </a:r>
            <a:endParaRPr lang="ru-RU" sz="4000" dirty="0"/>
          </a:p>
        </p:txBody>
      </p:sp>
      <p:pic>
        <p:nvPicPr>
          <p:cNvPr id="6147" name="Picture 3" descr="F:\Профессионал -2019\Профессионал года - 2019 Хабарова Н.В\2 тур\КОНСПЕКТ\фото для презентации топиарий\IMG_20190122_1206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045498"/>
            <a:ext cx="3384376" cy="4524470"/>
          </a:xfrm>
          <a:prstGeom prst="rect">
            <a:avLst/>
          </a:prstGeom>
          <a:noFill/>
        </p:spPr>
      </p:pic>
      <p:pic>
        <p:nvPicPr>
          <p:cNvPr id="6148" name="Picture 4" descr="F:\Профессионал -2019\Профессионал года - 2019 Хабарова Н.В\2 тур\КОНСПЕКТ\фото для презентации топиарий\IMG_20190120_1353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060848"/>
            <a:ext cx="3390208" cy="45091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Блиц-опрос:</a:t>
            </a:r>
            <a:r>
              <a:rPr lang="ru-RU" sz="3600" dirty="0" smtClean="0"/>
              <a:t>«Что вы сделаете впоследствии с вашими сувенирами?» </a:t>
            </a:r>
            <a:endParaRPr lang="ru-RU" sz="3600" dirty="0"/>
          </a:p>
        </p:txBody>
      </p:sp>
      <p:sp>
        <p:nvSpPr>
          <p:cNvPr id="13" name="Содержимое 12"/>
          <p:cNvSpPr>
            <a:spLocks noGrp="1"/>
          </p:cNvSpPr>
          <p:nvPr>
            <p:ph idx="1"/>
          </p:nvPr>
        </p:nvSpPr>
        <p:spPr>
          <a:xfrm>
            <a:off x="467544" y="2132856"/>
            <a:ext cx="4536504" cy="4392488"/>
          </a:xfrm>
        </p:spPr>
        <p:txBody>
          <a:bodyPr>
            <a:normAutofit fontScale="92500"/>
          </a:bodyPr>
          <a:lstStyle/>
          <a:p>
            <a:pPr lvl="1"/>
            <a:r>
              <a:rPr lang="ru-RU" sz="2600" dirty="0" smtClean="0"/>
              <a:t>1. Подарю маме/бабушке на 8 Марта. </a:t>
            </a:r>
          </a:p>
          <a:p>
            <a:pPr lvl="1">
              <a:buNone/>
            </a:pPr>
            <a:endParaRPr lang="ru-RU" sz="2600" dirty="0" smtClean="0"/>
          </a:p>
          <a:p>
            <a:pPr lvl="1"/>
            <a:r>
              <a:rPr lang="ru-RU" sz="2600" dirty="0" smtClean="0"/>
              <a:t>2. Подарю другу/подруге на День рождения.</a:t>
            </a:r>
          </a:p>
          <a:p>
            <a:pPr lvl="1">
              <a:buNone/>
            </a:pPr>
            <a:endParaRPr lang="ru-RU" sz="2600" dirty="0" smtClean="0"/>
          </a:p>
          <a:p>
            <a:pPr lvl="1"/>
            <a:r>
              <a:rPr lang="ru-RU" sz="2600" dirty="0" smtClean="0"/>
              <a:t>3. Сдам в фонд благотворительной акции.</a:t>
            </a:r>
          </a:p>
          <a:p>
            <a:pPr lvl="1"/>
            <a:endParaRPr lang="ru-RU" sz="2600" dirty="0" smtClean="0"/>
          </a:p>
          <a:p>
            <a:pPr lvl="1"/>
            <a:r>
              <a:rPr lang="ru-RU" sz="2600" dirty="0" smtClean="0"/>
              <a:t>4. Оставлю себе на память. </a:t>
            </a:r>
          </a:p>
          <a:p>
            <a:endParaRPr lang="ru-RU" dirty="0"/>
          </a:p>
        </p:txBody>
      </p:sp>
      <p:pic>
        <p:nvPicPr>
          <p:cNvPr id="7174" name="Picture 6" descr="F:\Профессионал -2019\Профессионал года - 2019 Хабарова Н.В\2 тур\КОНСПЕКТ\фото для презентации топиарий\IMG_20190119_2313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1700808"/>
            <a:ext cx="3411391" cy="49411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4797152"/>
            <a:ext cx="7745505" cy="1224136"/>
          </a:xfrm>
        </p:spPr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dirty="0" smtClean="0"/>
              <a:t>    «Топиар» — фигурная стрижка деревьев и кустарников. Одно из старейших садово-парковых искусств, появилось в древнем Риме. Мастера топиара могут придавать растениям различные формы, например животных, архитектурных сооружений, людей  и т.д.</a:t>
            </a:r>
            <a:endParaRPr lang="ru-RU" dirty="0" smtClean="0">
              <a:latin typeface="Calibri"/>
              <a:ea typeface="Calibri"/>
              <a:cs typeface="Times New Roman"/>
            </a:endParaRPr>
          </a:p>
          <a:p>
            <a:pPr>
              <a:buNone/>
            </a:pPr>
            <a:endParaRPr lang="ru-RU" i="1" dirty="0" smtClean="0">
              <a:latin typeface="Calibri"/>
              <a:ea typeface="Calibri"/>
              <a:cs typeface="Times New Roman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601" y="476672"/>
            <a:ext cx="2520280" cy="1440160"/>
          </a:xfrm>
        </p:spPr>
        <p:txBody>
          <a:bodyPr/>
          <a:lstStyle/>
          <a:p>
            <a:endParaRPr lang="ru-RU" sz="4000" dirty="0">
              <a:latin typeface="Constantia" panose="02030602050306030303" pitchFamily="18" charset="0"/>
            </a:endParaRPr>
          </a:p>
        </p:txBody>
      </p:sp>
      <p:pic>
        <p:nvPicPr>
          <p:cNvPr id="6" name="Рисунок 5" descr="Ð¦ÐµÐ»ÑÐ¹ Ð·Ð¾Ð¾Ð¿Ð°ÑÐº.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4464496" cy="306274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www.polivivai.it/sites/default/files/styles/870x455/public/portfolio-img/cover-topiaria_3.JPG?itok=kDng7ATT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916832"/>
            <a:ext cx="5004048" cy="26642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22122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1" y="570156"/>
            <a:ext cx="2515358" cy="5451132"/>
          </a:xfrm>
        </p:spPr>
        <p:txBody>
          <a:bodyPr/>
          <a:lstStyle/>
          <a:p>
            <a:r>
              <a:rPr lang="ru-RU" sz="2000" dirty="0" smtClean="0"/>
              <a:t>Постепенно искусство фигурной стрижки крон распространилось и в Европе.</a:t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6" name="Содержимое 5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96" b="7219"/>
          <a:stretch/>
        </p:blipFill>
        <p:spPr bwMode="auto">
          <a:xfrm>
            <a:off x="3491880" y="332656"/>
            <a:ext cx="5043638" cy="58326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5130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9" y="2060849"/>
            <a:ext cx="7761184" cy="406531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/>
              <a:t/>
            </a:r>
            <a:br>
              <a:rPr lang="ru-RU" sz="18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/>
              <a:t>В Японии подобное мастерство называется </a:t>
            </a:r>
            <a:r>
              <a:rPr lang="ru-RU" sz="4400" dirty="0" err="1" smtClean="0">
                <a:hlinkClick r:id="rId2" tooltip="Бонсай"/>
              </a:rPr>
              <a:t>бонсай</a:t>
            </a:r>
            <a:endParaRPr lang="ru-RU" sz="4400" dirty="0"/>
          </a:p>
        </p:txBody>
      </p:sp>
      <p:pic>
        <p:nvPicPr>
          <p:cNvPr id="5" name="Рисунок 4" descr="https://www.asienda.ru/data/cache/2017mar/05/20/637574_92875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88" r="-1" b="50072"/>
          <a:stretch/>
        </p:blipFill>
        <p:spPr bwMode="auto">
          <a:xfrm>
            <a:off x="611560" y="2204864"/>
            <a:ext cx="7920880" cy="39844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6696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rot="289909" flipH="1">
            <a:off x="5727608" y="2485113"/>
            <a:ext cx="1584613" cy="432048"/>
          </a:xfrm>
        </p:spPr>
        <p:txBody>
          <a:bodyPr/>
          <a:lstStyle/>
          <a:p>
            <a:endParaRPr lang="ru-RU" sz="1000" dirty="0">
              <a:latin typeface="Constantia" panose="02030602050306030303" pitchFamily="18" charset="0"/>
            </a:endParaRPr>
          </a:p>
        </p:txBody>
      </p:sp>
      <p:pic>
        <p:nvPicPr>
          <p:cNvPr id="1027" name="Picture 3" descr="F:\Профессионал -2019\Профессионал года - 2019 Хабарова Н.В\2 тур\КОНСПЕКТ\фото для презентации топиарий\5cb360e23e33783bc20554ef4fa595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404664"/>
            <a:ext cx="3636911" cy="5976664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395537" y="1052737"/>
            <a:ext cx="3600399" cy="5073426"/>
          </a:xfrm>
        </p:spPr>
        <p:txBody>
          <a:bodyPr>
            <a:normAutofit/>
          </a:bodyPr>
          <a:lstStyle/>
          <a:p>
            <a:r>
              <a:rPr lang="ru-RU" sz="1800" b="1" dirty="0" smtClean="0"/>
              <a:t>Топиарий – вид декоративно-прикладного творчества</a:t>
            </a:r>
            <a:endParaRPr lang="ru-RU" sz="1800" dirty="0"/>
          </a:p>
        </p:txBody>
      </p:sp>
      <p:pic>
        <p:nvPicPr>
          <p:cNvPr id="9" name="Рисунок 8" descr="https://www.asienda.ru/data/cache/2017mar/05/12/637601_19275nothumb65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64" r="3548" b="8034"/>
          <a:stretch/>
        </p:blipFill>
        <p:spPr bwMode="auto">
          <a:xfrm>
            <a:off x="611560" y="2268942"/>
            <a:ext cx="3914775" cy="396837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25913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>
                <a:latin typeface="Constantia" panose="02030602050306030303" pitchFamily="18" charset="0"/>
              </a:rPr>
              <a:t>Топиарий - подарок</a:t>
            </a:r>
            <a:br>
              <a:rPr lang="ru-RU" sz="4400" dirty="0" smtClean="0">
                <a:latin typeface="Constantia" panose="02030602050306030303" pitchFamily="18" charset="0"/>
              </a:rPr>
            </a:br>
            <a:endParaRPr lang="ru-RU" sz="4400" dirty="0">
              <a:latin typeface="Constantia" panose="02030602050306030303" pitchFamily="18" charset="0"/>
            </a:endParaRPr>
          </a:p>
        </p:txBody>
      </p:sp>
      <p:pic>
        <p:nvPicPr>
          <p:cNvPr id="7" name="Рисунок 6" descr="https://www.asienda.ru/data/cache/2017mar/05/09/637595_8706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787" y="1498600"/>
            <a:ext cx="5940425" cy="38608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3684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Многообразие использования  материалов</a:t>
            </a:r>
            <a:endParaRPr lang="ru-RU" sz="2800" dirty="0">
              <a:latin typeface="Constantia" panose="02030602050306030303" pitchFamily="18" charset="0"/>
            </a:endParaRPr>
          </a:p>
        </p:txBody>
      </p:sp>
      <p:pic>
        <p:nvPicPr>
          <p:cNvPr id="6" name="Рисунок 5" descr="ÑÐ¾Ð¿Ð¸Ð°ÑÐ¸Ð¹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89" t="8376"/>
          <a:stretch/>
        </p:blipFill>
        <p:spPr bwMode="auto">
          <a:xfrm>
            <a:off x="0" y="1340768"/>
            <a:ext cx="3005823" cy="354266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074" name="Picture 2" descr="F:\Профессионал -2019\Профессионал года - 2019 Хабарова Н.В\2 тур\КОНСПЕКТ\фото для презентации топиарий\6cc6dc7b727d9a1b1da0b764e1i9--dlya-doma-interera-topiarii-derevya-iz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91402" y="1484785"/>
            <a:ext cx="4252598" cy="3312368"/>
          </a:xfrm>
          <a:prstGeom prst="rect">
            <a:avLst/>
          </a:prstGeom>
          <a:noFill/>
        </p:spPr>
      </p:pic>
      <p:pic>
        <p:nvPicPr>
          <p:cNvPr id="3075" name="Picture 3" descr="F:\Профессионал -2019\Профессионал года - 2019 Хабарова Н.В\2 тур\КОНСПЕКТ\фото для презентации топиарий\post-15551-2015-12-16-09-59-52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3789040"/>
            <a:ext cx="3024336" cy="283369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1023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55576" y="1772817"/>
            <a:ext cx="7689176" cy="4353346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buNone/>
            </a:pPr>
            <a:endParaRPr lang="ru-RU" sz="1800" dirty="0" smtClean="0"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dirty="0" smtClean="0">
                <a:ea typeface="Times New Roman"/>
              </a:rPr>
              <a:t>На Руси д</a:t>
            </a:r>
            <a:r>
              <a:rPr lang="ru-RU" sz="1800" dirty="0" smtClean="0">
                <a:ea typeface="Times New Roman"/>
              </a:rPr>
              <a:t>евочкам</a:t>
            </a:r>
            <a:r>
              <a:rPr lang="ru-RU" sz="1800" dirty="0" smtClean="0">
                <a:ea typeface="Times New Roman"/>
              </a:rPr>
              <a:t>  в старину дарили писанку с изображением яблоньки – символ чистоты, красоты, нежности и плодовитости </a:t>
            </a:r>
            <a:r>
              <a:rPr lang="ru-RU" sz="1800" dirty="0">
                <a:ea typeface="Times New Roman"/>
                <a:cs typeface="Times New Roman"/>
              </a:rPr>
              <a:t> </a:t>
            </a:r>
            <a:endParaRPr lang="ru-RU" sz="1800" dirty="0" smtClean="0">
              <a:ea typeface="Times New Roman"/>
              <a:cs typeface="Times New Roman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>
                <a:latin typeface="Garamond" panose="02020404030301010803" pitchFamily="18" charset="0"/>
              </a:rPr>
              <a:t>Расписной праздник</a:t>
            </a:r>
            <a:endParaRPr lang="ru-RU" sz="4400" dirty="0">
              <a:latin typeface="Constantia" panose="02030602050306030303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844824"/>
            <a:ext cx="73448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ea typeface="Times New Roman"/>
            </a:endParaRPr>
          </a:p>
          <a:p>
            <a:endParaRPr lang="ru-RU" dirty="0" smtClean="0">
              <a:ea typeface="Times New Roman"/>
            </a:endParaRPr>
          </a:p>
          <a:p>
            <a:endParaRPr lang="ru-RU" dirty="0" smtClean="0">
              <a:ea typeface="Times New Roman"/>
            </a:endParaRPr>
          </a:p>
          <a:p>
            <a:endParaRPr lang="ru-RU" dirty="0" smtClean="0">
              <a:ea typeface="Times New Roman"/>
            </a:endParaRPr>
          </a:p>
          <a:p>
            <a:r>
              <a:rPr lang="ru-RU" dirty="0" smtClean="0">
                <a:ea typeface="Times New Roman"/>
              </a:rPr>
              <a:t>Мальчикам – писанку с дубовыми листьями, чтобы рос таким же сильным, крепким  и могучим как дуб. </a:t>
            </a:r>
            <a:endParaRPr lang="ru-RU" dirty="0"/>
          </a:p>
        </p:txBody>
      </p:sp>
      <p:pic>
        <p:nvPicPr>
          <p:cNvPr id="6" name="Рисунок 5" descr="http://upload.wikimedia.org/wikipedia/commons/thumb/4/49/Osterstrauss_08.jpg/718px-Osterstrauss_0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624942"/>
            <a:ext cx="4270992" cy="308007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_12067" descr="&amp;Pcy;&amp;acy;&amp;scy;&amp;khcy;&amp;acy; 2011, &amp;pcy;&amp;acy;&amp;scy;&amp;khcy;&amp;acy;&amp;lcy;&amp;softcy;&amp;ncy;&amp;ycy;&amp;iecy; &amp;yacy;&amp;jcy;&amp;tscy;&amp;acy;, &amp;kcy;&amp;rcy;&amp;acy;&amp;shcy;&amp;acy;&amp;ncy;&amp;kcy;&amp;icy;, &amp;dcy;&amp;rcy;&amp;acy;&amp;pcy;&amp;acy;&amp;ncy;&amp;kcy;&amp;icy;, &amp;kcy;&amp;rcy;&amp;acy;&amp;scy;&amp;icy;&amp;tcy;&amp;softcy; &amp;yacy;&amp;jcy;&amp;tscy;&amp;acy; &amp;mcy;&amp;acy;&amp;scy;&amp;tcy;&amp;iecy;&amp;rcy;-&amp;kcy;&amp;lcy;&amp;acy;&amp;scy;&amp;scy;, &amp;pcy;&amp;icy;&amp;scy;&amp;acy;&amp;ncy;&amp;kcy;&amp;icy;, &amp;pcy;&amp;acy;&amp;scy;&amp;khcy;&amp;acy;&amp;lcy;&amp;softcy;&amp;ncy;&amp;ycy;&amp;iecy; &amp;yacy;&amp;jcy;&amp;tscy;&amp;acy; &amp;fcy;&amp;ocy;&amp;tcy;&amp;ocy;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005064"/>
            <a:ext cx="4004163" cy="26704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64141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u="sng" dirty="0" smtClean="0">
                <a:ea typeface="Times New Roman"/>
              </a:rPr>
              <a:t>1 этап. Грунтовка заготовки</a:t>
            </a:r>
            <a:r>
              <a:rPr lang="ru-RU" dirty="0">
                <a:ea typeface="Times New Roman"/>
              </a:rPr>
              <a:t> </a:t>
            </a:r>
            <a:endParaRPr lang="ru-RU" sz="1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/>
              <a:t>Порядок выполнения работы.</a:t>
            </a:r>
            <a:endParaRPr lang="ru-RU" sz="4000" dirty="0"/>
          </a:p>
        </p:txBody>
      </p:sp>
      <p:pic>
        <p:nvPicPr>
          <p:cNvPr id="5" name="Рисунок 4" descr="C:\Users\Natali\Desktop\фото для презентации к 12.12.18\IMG_20190119_180358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7" t="5889" r="8820"/>
          <a:stretch/>
        </p:blipFill>
        <p:spPr bwMode="auto">
          <a:xfrm rot="5400000">
            <a:off x="3669154" y="3179718"/>
            <a:ext cx="3001759" cy="263622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83656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Другая 2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809EC2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247</TotalTime>
  <Words>195</Words>
  <Application>Microsoft Office PowerPoint</Application>
  <PresentationFormat>Экран (4:3)</PresentationFormat>
  <Paragraphs>41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Arial</vt:lpstr>
      <vt:lpstr>Book Antiqua</vt:lpstr>
      <vt:lpstr>Calibri</vt:lpstr>
      <vt:lpstr>Constantia</vt:lpstr>
      <vt:lpstr>Garamond</vt:lpstr>
      <vt:lpstr>Times New Roman</vt:lpstr>
      <vt:lpstr>Wingdings</vt:lpstr>
      <vt:lpstr>Твердый переплет</vt:lpstr>
      <vt:lpstr>Мастер-класс «Топиарий – дерево счастья»</vt:lpstr>
      <vt:lpstr>Презентация PowerPoint</vt:lpstr>
      <vt:lpstr>Постепенно искусство фигурной стрижки крон распространилось и в Европе. </vt:lpstr>
      <vt:lpstr>В Японии подобное мастерство называется бонсай</vt:lpstr>
      <vt:lpstr>Презентация PowerPoint</vt:lpstr>
      <vt:lpstr>Топиарий - подарок </vt:lpstr>
      <vt:lpstr>Многообразие использования  материалов</vt:lpstr>
      <vt:lpstr>Расписной праздник</vt:lpstr>
      <vt:lpstr>Порядок выполнения работы.</vt:lpstr>
      <vt:lpstr>Порядок выполнения работы.</vt:lpstr>
      <vt:lpstr>Порядок выполнения работы.</vt:lpstr>
      <vt:lpstr>4 этап - Декорирование.</vt:lpstr>
      <vt:lpstr>4 этап - Декорирование.</vt:lpstr>
      <vt:lpstr>Блиц-опрос:«Что вы сделаете впоследствии с вашими сувенирами?»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Дорого яичко ко Христову дню!</dc:title>
  <dc:creator>Пользователь</dc:creator>
  <cp:lastModifiedBy>kaverina</cp:lastModifiedBy>
  <cp:revision>28</cp:revision>
  <dcterms:created xsi:type="dcterms:W3CDTF">2014-04-15T02:40:07Z</dcterms:created>
  <dcterms:modified xsi:type="dcterms:W3CDTF">2024-06-24T12:51:04Z</dcterms:modified>
</cp:coreProperties>
</file>