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sldIdLst>
    <p:sldId id="256" r:id="rId2"/>
    <p:sldId id="257" r:id="rId3"/>
    <p:sldId id="258" r:id="rId4"/>
    <p:sldId id="259" r:id="rId5"/>
    <p:sldId id="264" r:id="rId6"/>
    <p:sldId id="262" r:id="rId7"/>
    <p:sldId id="263" r:id="rId8"/>
    <p:sldId id="26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A7F74F-3F81-4EA0-9FD4-72D48EA6BA09}" v="193" dt="2021-03-01T18:56:12.9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B052-A59B-4AE3-A89A-E7748630C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A9EC4-FEA9-41D2-BE8D-F709F01D3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155CF-52F5-4879-B7F3-D05812AC4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053AC-61ED-4C2F-90BF-D4A916545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8B2ED7-A198-4613-B8C9-EE02BAE24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762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B47DD-81F8-4128-9E50-04A9F2D3D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6564D1-2B83-4C0F-ACBA-E91472C50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FA1D7D-D2EC-4ADB-9C65-191DEC82D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CB571-86F9-474A-826A-75CC21C88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384F5F-50E6-4BB9-B848-EE2302C02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934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3F08DF-1C0D-4F53-A3AB-95D7B55FA0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761999"/>
            <a:ext cx="2628900" cy="54149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0D3BBD-C494-4E94-B189-319802A93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761999"/>
            <a:ext cx="7734300" cy="541496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C0BD9-4BED-43D3-852F-B74B949A2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811DC-C725-4462-B622-DB96A8987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42D06-438F-4150-9238-E2FAEE5E2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307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98991-AEF1-4F19-AAB8-436EAD58C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5B44F-E7DA-40C6-8B44-71EAB6BDF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anose="05000000000000000000" pitchFamily="2" charset="2"/>
              <a:buChar char="§"/>
              <a:defRPr/>
            </a:lvl1pPr>
            <a:lvl2pPr marL="685800" indent="-228600">
              <a:buFont typeface="Wingdings" panose="05000000000000000000" pitchFamily="2" charset="2"/>
              <a:buChar char="§"/>
              <a:defRPr/>
            </a:lvl2pPr>
            <a:lvl3pPr>
              <a:buFont typeface="Wingdings" panose="05000000000000000000" pitchFamily="2" charset="2"/>
              <a:buChar char="§"/>
              <a:defRPr/>
            </a:lvl3pPr>
            <a:lvl4pPr marL="1600200" indent="-228600">
              <a:buFont typeface="Wingdings" panose="05000000000000000000" pitchFamily="2" charset="2"/>
              <a:buChar char="§"/>
              <a:defRPr/>
            </a:lvl4pPr>
            <a:lvl5pP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71817-A045-48C0-975B-CBEF88E9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1C39F0-32D4-407C-8BCA-97F2D9E50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F4459-37B2-4F87-B508-DB04D4332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300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BBD03-9D57-48E9-8B43-688B72997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3F376C-8A2F-4BE5-9669-4A6DA21B7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54893-212E-4450-8F7A-27256B31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0E881A-3958-44A9-9EDB-D86F4E41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DBC4F-D9B8-4BFA-BE4F-D4B9B739D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848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C8777-C460-4649-8822-CA943386D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F69E6-1094-437B-AA7E-0E21B7136C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57399"/>
            <a:ext cx="5181600" cy="41195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0BC963-4591-4BE3-AE63-4999A13C5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57399"/>
            <a:ext cx="5181600" cy="4119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04D5BB-DB84-4266-9B4F-E65CCFE5B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1A99B5-D493-4AB1-AF24-6660540D5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178D0-5F1E-43FA-B447-53501EDD1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22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C85CC-8D2B-4219-A2A4-1625A02DF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8338"/>
            <a:ext cx="10515600" cy="10842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6143C8-1CF7-440E-99A3-052731459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28800"/>
            <a:ext cx="5157787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EFF5CA-4662-4430-80C7-99CD7D66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743199"/>
            <a:ext cx="5157787" cy="34464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6CB5B7-DC23-41CE-872B-E25BD64F84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28800"/>
            <a:ext cx="5183188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F7633C-C24D-4947-979C-132B3AC405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743199"/>
            <a:ext cx="5183188" cy="3446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8A46E1-3934-4807-900F-CA7A4D8D6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C9C6EA-1549-4601-8226-E5C43469C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658246-003D-4024-9F4B-BA3BD3FBF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11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2DD4C-BFBC-4087-B94C-4DD0690E8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B9D434-8228-4C7F-B520-14121EBC9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7B89BD-A70A-48D2-A3D9-DB2C0DB12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ACF4EF-5A2A-4A47-81DF-80CB5130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6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B9F00-8450-475B-B155-993BAF212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0FDDA3-8E6F-42F7-BFBE-7FA9C647C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8E678-81B8-4356-9624-A0B999536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337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10DAA-DDE3-4C9C-8171-385A3DAC8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85800"/>
            <a:ext cx="3932237" cy="1371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73DB2-BD72-4F5E-9CA2-197343A09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685801"/>
            <a:ext cx="6172200" cy="5175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F01536-2B0A-42A2-827E-2EB2C324A5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09800"/>
            <a:ext cx="3932237" cy="3659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22CD09-61EF-4733-831C-5B133DAE1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109FCF-96E4-4EBF-AAFB-5E9AD22A6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381A6-E580-49A4-989C-EF4A54F83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222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CFA6E-F719-4613-8815-591471E72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85800"/>
            <a:ext cx="3932237" cy="1371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4384F3-CDE0-4329-B76D-45AAC94B04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85801"/>
            <a:ext cx="6172200" cy="5175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A9D7EB-40DA-460F-A48A-3E6D5E5612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09800"/>
            <a:ext cx="3932237" cy="3659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56944C-E229-457E-868E-C48FF47DA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5/20/2026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7115FE-359F-46EA-A3C8-0D18544E3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65D17-3010-4FF5-9071-5CCD3E699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384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DD7EAFE6-2BB9-41FB-9CF4-588CFC708774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447F1F-BFA8-4A56-894B-40120132E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8FB99-0FA3-49F4-99A1-61919F942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78657"/>
            <a:ext cx="10515600" cy="3998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CCAE5-4EB0-4174-BD15-4943899B0A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293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fld id="{AA70F276-1833-4A75-9C1D-A56E2295A68D}" type="datetimeFigureOut">
              <a:rPr lang="en-US" smtClean="0"/>
              <a:pPr/>
              <a:t>5/20/2026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4189E-43B2-4CEE-B13E-61A1FBBBD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293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0530F-0BC8-46EF-A765-DD58B5367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293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fld id="{28844951-7827-47D4-8276-7DDE1FA7D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85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1" r:id="rId6"/>
    <p:sldLayoutId id="2147483997" r:id="rId7"/>
    <p:sldLayoutId id="2147483998" r:id="rId8"/>
    <p:sldLayoutId id="2147483999" r:id="rId9"/>
    <p:sldLayoutId id="2147484000" r:id="rId10"/>
    <p:sldLayoutId id="2147484002" r:id="rId11"/>
  </p:sldLayoutIdLst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en-US" sz="5200" kern="1200" dirty="0">
          <a:gradFill flip="none" rotWithShape="1">
            <a:gsLst>
              <a:gs pos="0">
                <a:schemeClr val="accent5"/>
              </a:gs>
              <a:gs pos="100000">
                <a:schemeClr val="accent1">
                  <a:alpha val="70000"/>
                </a:schemeClr>
              </a:gs>
            </a:gsLst>
            <a:lin ang="0" scaled="1"/>
            <a:tileRect/>
          </a:gradFill>
          <a:latin typeface="+mj-lt"/>
          <a:ea typeface="+mn-ea"/>
          <a:cs typeface="Angsana New" panose="02020603050405020304" pitchFamily="18" charset="-34"/>
        </a:defRPr>
      </a:lvl1pPr>
    </p:titleStyle>
    <p:bodyStyle>
      <a:lvl1pPr marL="4572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1pPr>
      <a:lvl2pPr marL="8001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4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2pPr>
      <a:lvl3pPr marL="12573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0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3pPr>
      <a:lvl4pPr marL="165735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1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4pPr>
      <a:lvl5pPr marL="211455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1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3" name="Rectangle 122">
            <a:extLst>
              <a:ext uri="{FF2B5EF4-FFF2-40B4-BE49-F238E27FC236}">
                <a16:creationId xmlns:a16="http://schemas.microsoft.com/office/drawing/2014/main" id="{8C37C960-91F5-4F61-B2CD-8A03792072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A5C31099-1BBD-40CE-BC60-FCE5074194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6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EA2846BE-460A-477B-A2F4-52F298BF43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63"/>
            <a:ext cx="12188952" cy="6858000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C8401D34-2155-4B53-A686-7345BE15C4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743200" y="0"/>
            <a:ext cx="6857999" cy="685799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E37BCD97-E1A4-4EBB-8D1C-8CC0B55A64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3990" y="1194074"/>
            <a:ext cx="5589934" cy="5737916"/>
          </a:xfrm>
          <a:prstGeom prst="ellipse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5">
                  <a:alpha val="20000"/>
                </a:schemeClr>
              </a:gs>
            </a:gsLst>
            <a:lin ang="2700000" scaled="1"/>
          </a:gradFill>
          <a:ln>
            <a:noFill/>
          </a:ln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5EDC1F21-AC5B-4D05-9108-5E5D28948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439622" y="194269"/>
            <a:ext cx="5760743" cy="5737917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5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1003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0" name="Picture 3" descr="Синий Сплаттер-белый фон">
            <a:extLst>
              <a:ext uri="{FF2B5EF4-FFF2-40B4-BE49-F238E27FC236}">
                <a16:creationId xmlns:a16="http://schemas.microsoft.com/office/drawing/2014/main" id="{1D1D0900-AA0F-487C-89D4-8403CF23FB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21756" r="-1" b="21979"/>
          <a:stretch/>
        </p:blipFill>
        <p:spPr>
          <a:xfrm>
            <a:off x="-2" y="10"/>
            <a:ext cx="12188952" cy="68579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5000" i="1" dirty="0">
                <a:solidFill>
                  <a:schemeClr val="tx2">
                    <a:lumMod val="75000"/>
                    <a:lumOff val="25000"/>
                  </a:schemeClr>
                </a:solidFill>
                <a:latin typeface="Bookman Old Style"/>
                <a:ea typeface="+mj-lt"/>
                <a:cs typeface="+mj-lt"/>
              </a:rPr>
              <a:t>"</a:t>
            </a:r>
            <a:r>
              <a:rPr lang="ru-RU" sz="5000" i="1" dirty="0">
                <a:solidFill>
                  <a:schemeClr val="tx2">
                    <a:lumMod val="90000"/>
                    <a:lumOff val="10000"/>
                  </a:schemeClr>
                </a:solidFill>
                <a:latin typeface="Bookman Old Style"/>
                <a:ea typeface="+mj-lt"/>
                <a:cs typeface="+mj-lt"/>
              </a:rPr>
              <a:t>На свете много улиц славных-</a:t>
            </a:r>
            <a:br>
              <a:rPr lang="ru-RU" sz="5000" i="1" dirty="0">
                <a:solidFill>
                  <a:schemeClr val="tx2">
                    <a:lumMod val="90000"/>
                    <a:lumOff val="10000"/>
                  </a:schemeClr>
                </a:solidFill>
                <a:latin typeface="Bookman Old Style"/>
                <a:ea typeface="+mj-lt"/>
                <a:cs typeface="+mj-lt"/>
              </a:rPr>
            </a:br>
            <a:r>
              <a:rPr lang="ru-RU" sz="5000" i="1" dirty="0">
                <a:solidFill>
                  <a:schemeClr val="tx2">
                    <a:lumMod val="90000"/>
                    <a:lumOff val="10000"/>
                  </a:schemeClr>
                </a:solidFill>
                <a:latin typeface="Bookman Old Style"/>
                <a:ea typeface="+mj-lt"/>
                <a:cs typeface="+mj-lt"/>
              </a:rPr>
              <a:t>профессии нашего города!"</a:t>
            </a:r>
            <a:endParaRPr lang="ru-RU" sz="5000" i="1">
              <a:solidFill>
                <a:schemeClr val="tx2">
                  <a:lumMod val="90000"/>
                  <a:lumOff val="10000"/>
                </a:schemeClr>
              </a:solidFill>
              <a:latin typeface="Bookman Old Style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306528"/>
            <a:ext cx="9144000" cy="179953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2800" i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Bookman Old Style"/>
                <a:ea typeface="+mn-lt"/>
                <a:cs typeface="+mn-lt"/>
              </a:rPr>
              <a:t>МАДОУ </a:t>
            </a:r>
            <a:r>
              <a:rPr lang="ru-RU" sz="2800" i="1" dirty="0">
                <a:solidFill>
                  <a:schemeClr val="tx2">
                    <a:lumMod val="90000"/>
                    <a:lumOff val="10000"/>
                  </a:schemeClr>
                </a:solidFill>
                <a:latin typeface="Bookman Old Style"/>
                <a:ea typeface="+mn-lt"/>
                <a:cs typeface="+mn-lt"/>
              </a:rPr>
              <a:t>«Детский сад №85»,</a:t>
            </a:r>
            <a:endParaRPr lang="ru-RU" sz="2800" i="1" dirty="0">
              <a:solidFill>
                <a:schemeClr val="tx2">
                  <a:lumMod val="90000"/>
                  <a:lumOff val="10000"/>
                </a:schemeClr>
              </a:solidFill>
              <a:latin typeface="Bookman Old Style"/>
            </a:endParaRPr>
          </a:p>
          <a:p>
            <a:r>
              <a:rPr lang="ru-RU" sz="2800" i="1" dirty="0">
                <a:solidFill>
                  <a:schemeClr val="tx2">
                    <a:lumMod val="90000"/>
                    <a:lumOff val="10000"/>
                  </a:schemeClr>
                </a:solidFill>
                <a:latin typeface="Bookman Old Style"/>
                <a:ea typeface="+mn-lt"/>
                <a:cs typeface="+mn-lt"/>
              </a:rPr>
              <a:t>музыкальный руководитель</a:t>
            </a:r>
            <a:endParaRPr lang="ru-RU" sz="2800" i="1" dirty="0">
              <a:solidFill>
                <a:schemeClr val="tx2">
                  <a:lumMod val="90000"/>
                  <a:lumOff val="10000"/>
                </a:schemeClr>
              </a:solidFill>
              <a:latin typeface="Bookman Old Style"/>
            </a:endParaRPr>
          </a:p>
          <a:p>
            <a:r>
              <a:rPr lang="ru-RU" sz="2800" i="1" dirty="0">
                <a:solidFill>
                  <a:schemeClr val="tx2">
                    <a:lumMod val="90000"/>
                    <a:lumOff val="10000"/>
                  </a:schemeClr>
                </a:solidFill>
                <a:latin typeface="Bookman Old Style"/>
                <a:ea typeface="+mn-lt"/>
                <a:cs typeface="+mn-lt"/>
              </a:rPr>
              <a:t>Андреева И В</a:t>
            </a:r>
            <a:endParaRPr lang="ru-RU" sz="2800" i="1" dirty="0">
              <a:solidFill>
                <a:schemeClr val="tx2">
                  <a:lumMod val="90000"/>
                  <a:lumOff val="10000"/>
                </a:schemeClr>
              </a:solidFill>
              <a:latin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 descr="Синий Сплаттер-белый фон">
            <a:extLst>
              <a:ext uri="{FF2B5EF4-FFF2-40B4-BE49-F238E27FC236}">
                <a16:creationId xmlns:a16="http://schemas.microsoft.com/office/drawing/2014/main" id="{1D1D0900-AA0F-487C-89D4-8403CF23FB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21756" r="-1" b="21979"/>
          <a:stretch/>
        </p:blipFill>
        <p:spPr>
          <a:xfrm>
            <a:off x="-158153" y="10"/>
            <a:ext cx="12188952" cy="6857990"/>
          </a:xfrm>
          <a:prstGeom prst="rect">
            <a:avLst/>
          </a:prstGeom>
        </p:spPr>
      </p:pic>
      <p:pic>
        <p:nvPicPr>
          <p:cNvPr id="4" name="Рисунок 4" descr="Изображение выглядит как текст, дерево, внешний, знак&#10;&#10;Автоматически созданное описание">
            <a:extLst>
              <a:ext uri="{FF2B5EF4-FFF2-40B4-BE49-F238E27FC236}">
                <a16:creationId xmlns:a16="http://schemas.microsoft.com/office/drawing/2014/main" id="{4B495686-E05C-484B-BECC-439F6BA0C2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03" y="214280"/>
            <a:ext cx="11268971" cy="644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71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текст, дерево, внешний, знак&#10;&#10;Автоматически созданное описание">
            <a:extLst>
              <a:ext uri="{FF2B5EF4-FFF2-40B4-BE49-F238E27FC236}">
                <a16:creationId xmlns:a16="http://schemas.microsoft.com/office/drawing/2014/main" id="{C09A003C-7C31-4D14-AC79-D76F96161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15" y="343676"/>
            <a:ext cx="11383992" cy="615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585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дерево, снег&#10;&#10;Автоматически созданное описание">
            <a:extLst>
              <a:ext uri="{FF2B5EF4-FFF2-40B4-BE49-F238E27FC236}">
                <a16:creationId xmlns:a16="http://schemas.microsoft.com/office/drawing/2014/main" id="{B64FA7E6-4EC4-4045-A19E-6E881E653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70" y="314922"/>
            <a:ext cx="11427123" cy="622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064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 descr="Изображение выглядит как снег, внешний, дерево, прыгает&#10;&#10;Автоматически созданное описание">
            <a:extLst>
              <a:ext uri="{FF2B5EF4-FFF2-40B4-BE49-F238E27FC236}">
                <a16:creationId xmlns:a16="http://schemas.microsoft.com/office/drawing/2014/main" id="{77036D59-BF84-4B2B-AA3A-9C288BC78C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0" r="162" b="18341"/>
          <a:stretch/>
        </p:blipFill>
        <p:spPr>
          <a:xfrm>
            <a:off x="468701" y="372432"/>
            <a:ext cx="11312116" cy="612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727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текст, здание, внешний, магазин&#10;&#10;Автоматически созданное описание">
            <a:extLst>
              <a:ext uri="{FF2B5EF4-FFF2-40B4-BE49-F238E27FC236}">
                <a16:creationId xmlns:a16="http://schemas.microsoft.com/office/drawing/2014/main" id="{2B7D5E71-6E3E-4E63-828F-D0DD7296E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93" y="372431"/>
            <a:ext cx="11297726" cy="611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78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текст, небо, дорог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1B1C4545-1711-4475-9B6E-45F8B4ECD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70" y="307108"/>
            <a:ext cx="11340859" cy="622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57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здание, внешний, небо, кирпич&#10;&#10;Автоматически созданное описание">
            <a:extLst>
              <a:ext uri="{FF2B5EF4-FFF2-40B4-BE49-F238E27FC236}">
                <a16:creationId xmlns:a16="http://schemas.microsoft.com/office/drawing/2014/main" id="{98400C40-9779-4F68-B5D0-25E15862A8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62" y="238114"/>
            <a:ext cx="11455878" cy="642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816907"/>
      </p:ext>
    </p:extLst>
  </p:cSld>
  <p:clrMapOvr>
    <a:masterClrMapping/>
  </p:clrMapOvr>
</p:sld>
</file>

<file path=ppt/theme/theme1.xml><?xml version="1.0" encoding="utf-8"?>
<a:theme xmlns:a="http://schemas.openxmlformats.org/drawingml/2006/main" name="LuminousVTI">
  <a:themeElements>
    <a:clrScheme name="Custom 54">
      <a:dk1>
        <a:sysClr val="windowText" lastClr="000000"/>
      </a:dk1>
      <a:lt1>
        <a:sysClr val="window" lastClr="FFFFFF"/>
      </a:lt1>
      <a:dk2>
        <a:srgbClr val="201449"/>
      </a:dk2>
      <a:lt2>
        <a:srgbClr val="EEEEEE"/>
      </a:lt2>
      <a:accent1>
        <a:srgbClr val="F900A0"/>
      </a:accent1>
      <a:accent2>
        <a:srgbClr val="4D4EE6"/>
      </a:accent2>
      <a:accent3>
        <a:srgbClr val="454B78"/>
      </a:accent3>
      <a:accent4>
        <a:srgbClr val="A3A3C1"/>
      </a:accent4>
      <a:accent5>
        <a:srgbClr val="7162FE"/>
      </a:accent5>
      <a:accent6>
        <a:srgbClr val="1EBE9B"/>
      </a:accent6>
      <a:hlink>
        <a:srgbClr val="F900A0"/>
      </a:hlink>
      <a:folHlink>
        <a:srgbClr val="8477FE"/>
      </a:folHlink>
    </a:clrScheme>
    <a:fontScheme name="Custom 51">
      <a:majorFont>
        <a:latin typeface="Sabon Next L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uminousVTI" id="{3EBF12FF-FD44-415B-AB75-5B4F7E5C3AC4}" vid="{521B7FAE-6A8D-4468-B79A-0706294A0D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</Words>
  <Application>Microsoft Office PowerPoint</Application>
  <PresentationFormat>Широкоэкранный</PresentationFormat>
  <Paragraphs>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Angsana New</vt:lpstr>
      <vt:lpstr>Arial</vt:lpstr>
      <vt:lpstr>Avenir Next LT Pro</vt:lpstr>
      <vt:lpstr>Bookman Old Style</vt:lpstr>
      <vt:lpstr>Sabon Next LT</vt:lpstr>
      <vt:lpstr>Wingdings</vt:lpstr>
      <vt:lpstr>LuminousVTI</vt:lpstr>
      <vt:lpstr>"На свете много улиц славных- профессии нашего города!"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Мария Андреева</cp:lastModifiedBy>
  <cp:revision>130</cp:revision>
  <dcterms:created xsi:type="dcterms:W3CDTF">2021-03-01T17:57:02Z</dcterms:created>
  <dcterms:modified xsi:type="dcterms:W3CDTF">2026-05-20T18:28:28Z</dcterms:modified>
</cp:coreProperties>
</file>