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5" r:id="rId2"/>
    <p:sldId id="286" r:id="rId3"/>
    <p:sldId id="269" r:id="rId4"/>
    <p:sldId id="267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72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0A3134-A7FC-4AA3-9B3B-1A54559C67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4012BA7-5813-4C9A-A0B4-266226350C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7FF1D24-6BD5-4FB5-A121-BD9021AF1C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B048F-F8A4-45CD-97DD-9F217250184F}" type="datetimeFigureOut">
              <a:rPr lang="ru-RU" smtClean="0"/>
              <a:t>15.08.2026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C0512F5-4DB9-48B8-9373-5784DB15C9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81A76EC-ACCA-47D7-A48B-A722BF8D08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33300-FD5C-480B-B5CB-08BB30D7FC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6796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6E0BF3-7CC8-4B22-BDB8-D29937D78D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EC097D6-5F52-4CA4-BEE6-3F696AA434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341EF9C-6EB9-45F5-A012-38F7FAB8B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B048F-F8A4-45CD-97DD-9F217250184F}" type="datetimeFigureOut">
              <a:rPr lang="ru-RU" smtClean="0"/>
              <a:t>15.08.2026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A954CF9-B43B-48F9-B332-2891C5240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26F728C-A823-4B45-8118-D5CCF7F54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33300-FD5C-480B-B5CB-08BB30D7FC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4552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B1EFDB5D-AA53-4E93-8137-75F107A2BB6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9E50694-2BCC-402B-B37F-95261423B4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3DF725E-638D-4C83-92DF-D36470639D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B048F-F8A4-45CD-97DD-9F217250184F}" type="datetimeFigureOut">
              <a:rPr lang="ru-RU" smtClean="0"/>
              <a:t>15.08.2026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304FE5C-AACE-4421-BC10-ABF48C02E1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8EC596D-C39E-4020-8D1E-8FF334FE3A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33300-FD5C-480B-B5CB-08BB30D7FC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2794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D225A8-1D0B-47DD-A9D0-7395CF83DA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8B92A11-73C8-4633-9CCF-4F615C0D6C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13C2545-DBEB-47E0-9DAF-E664962637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B048F-F8A4-45CD-97DD-9F217250184F}" type="datetimeFigureOut">
              <a:rPr lang="ru-RU" smtClean="0"/>
              <a:t>15.08.2026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2DB3F8D-BC79-4AC7-A440-8C88562F81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D0882C2-5E2D-4D56-89B7-5FE7879ACE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33300-FD5C-480B-B5CB-08BB30D7FC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79651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6C2B62-7346-440E-9E05-D4FA7F6AB5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DFE1D8F-74BE-4128-8F59-53F99892EA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5EF0C66-8B9A-4F19-A404-35B7E43C0A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B048F-F8A4-45CD-97DD-9F217250184F}" type="datetimeFigureOut">
              <a:rPr lang="ru-RU" smtClean="0"/>
              <a:t>15.08.2026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25FF82F-1E5C-48A4-83B2-1AD832059D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090371A-CC0A-4BA6-8363-4BEDE82B23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33300-FD5C-480B-B5CB-08BB30D7FC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11658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FF5B2E-2D60-4599-8A85-6360DDE0E8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318AF31-E55A-4429-857B-54F9095CE70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65D88DA-4576-40E9-8B6D-DFA96D9FC9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51D5CF3-36F4-4D1C-9ED2-4ABB11F0C0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B048F-F8A4-45CD-97DD-9F217250184F}" type="datetimeFigureOut">
              <a:rPr lang="ru-RU" smtClean="0"/>
              <a:t>15.08.2026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8ECD700-0E25-4D21-A8B3-FD0B495F9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EBAF88F-AE55-4E2A-80E1-F088B9D65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33300-FD5C-480B-B5CB-08BB30D7FC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55861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E82B4B-B5A7-469B-BE0E-0B56D1688D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90C23B2-4B38-4CDF-9352-FC59A0ADF9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C684933-83E3-44BE-A1B3-3F72291336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CD7D89B-A1E1-4ECD-9830-540AEBEE6A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B7D7C47-7A17-40E5-90F3-F079F83DC1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A7CB20C-DFB1-4B73-B50C-6282F8A890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B048F-F8A4-45CD-97DD-9F217250184F}" type="datetimeFigureOut">
              <a:rPr lang="ru-RU" smtClean="0"/>
              <a:t>15.08.2026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A1624BA-51D8-40CC-B731-7CC097C14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3292370-9549-4C66-946D-946F7D84F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33300-FD5C-480B-B5CB-08BB30D7FC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7743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41973F-980C-49A8-9CD7-65F103286F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5D452CB-3C7D-4F15-86F2-6EBE6167F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B048F-F8A4-45CD-97DD-9F217250184F}" type="datetimeFigureOut">
              <a:rPr lang="ru-RU" smtClean="0"/>
              <a:t>15.08.2026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37B804D-E073-4103-8F74-5B8460A4D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EE89A4C-0472-4ECF-9F39-1998F113B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33300-FD5C-480B-B5CB-08BB30D7FC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84624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E83C6AE-CBD3-4E30-8094-D7D840BC71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B048F-F8A4-45CD-97DD-9F217250184F}" type="datetimeFigureOut">
              <a:rPr lang="ru-RU" smtClean="0"/>
              <a:t>15.08.2026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20EF249-4E86-4FCA-BB8C-AC690547B2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C3C1CF3-2F82-445E-837C-2C146B2EF4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33300-FD5C-480B-B5CB-08BB30D7FC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83302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8C460A-B257-4D20-82C9-1D1890B918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0B6BFB5-87AC-45A9-ABB6-074F5B51D5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905F533-60CB-490B-A6A9-7B88FEB57D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AFA6476-9C18-4A8C-9794-F6EA05B94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B048F-F8A4-45CD-97DD-9F217250184F}" type="datetimeFigureOut">
              <a:rPr lang="ru-RU" smtClean="0"/>
              <a:t>15.08.2026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ABFAA24-8E74-4A6D-A058-10E221500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36C2362-AE78-44B2-99F3-5F07AFBE14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33300-FD5C-480B-B5CB-08BB30D7FC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04963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B538ED-D72D-48AD-8470-D482442360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B26E8F1-1524-41CB-9A43-4D5909F01D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4B5BB81-FE8A-4C50-AE69-16E3016EA6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71BE3E8-8CC6-49B6-8555-DD9B291698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B048F-F8A4-45CD-97DD-9F217250184F}" type="datetimeFigureOut">
              <a:rPr lang="ru-RU" smtClean="0"/>
              <a:t>15.08.2026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501E249-A896-40BB-BE97-81E4F1CE6A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142FD72-E2EC-419F-BA89-E0C9AC7F2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33300-FD5C-480B-B5CB-08BB30D7FC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7279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1000">
              <a:srgbClr val="0070C0"/>
            </a:gs>
            <a:gs pos="48000">
              <a:schemeClr val="accent1">
                <a:lumMod val="45000"/>
                <a:lumOff val="55000"/>
              </a:schemeClr>
            </a:gs>
            <a:gs pos="3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BA377C-5522-49D2-A69F-EDBFEF40E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7F439F9-160F-4D0A-B6A3-8CB278183B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5C1FE78-1F61-4E8E-BAC0-7680E35F5B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5B048F-F8A4-45CD-97DD-9F217250184F}" type="datetimeFigureOut">
              <a:rPr lang="ru-RU" smtClean="0"/>
              <a:t>15.08.2026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1381D22-17D1-468B-AB03-84BB3F14FC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E616EC4-2CB1-4490-8F12-5EF58E3954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433300-FD5C-480B-B5CB-08BB30D7FC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1600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9D906D-252D-43F9-A56C-4367C7B1AA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46775"/>
            <a:ext cx="9144000" cy="4255430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>Муниципальное бюджетное образовательное учреждение «Гимназия №5» г. Королёв Московской области</a:t>
            </a:r>
            <a:br>
              <a:rPr lang="en-US" sz="2000" dirty="0"/>
            </a:br>
            <a:br>
              <a:rPr lang="en-US" sz="2000" dirty="0"/>
            </a:br>
            <a:br>
              <a:rPr lang="en-US" sz="2000" dirty="0"/>
            </a:br>
            <a:br>
              <a:rPr lang="en-US" sz="2000" dirty="0"/>
            </a:br>
            <a:r>
              <a:rPr lang="en-US" sz="3200" dirty="0"/>
              <a:t>Jeopardy</a:t>
            </a:r>
            <a:br>
              <a:rPr lang="ru-RU" sz="3200" dirty="0"/>
            </a:br>
            <a:r>
              <a:rPr lang="en-US" sz="3200" b="1" dirty="0"/>
              <a:t>Welcome back to school!</a:t>
            </a:r>
            <a:br>
              <a:rPr lang="ru-RU" sz="3200" dirty="0"/>
            </a:br>
            <a:br>
              <a:rPr lang="en-US" sz="3200" dirty="0"/>
            </a:br>
            <a:r>
              <a:rPr lang="ru-RU" sz="3200" dirty="0"/>
              <a:t>Своя игра</a:t>
            </a:r>
            <a:br>
              <a:rPr lang="ru-RU" sz="3200" dirty="0"/>
            </a:br>
            <a:r>
              <a:rPr lang="ru-RU" sz="3200" dirty="0"/>
              <a:t>для учащихся</a:t>
            </a:r>
            <a:r>
              <a:rPr lang="en-US" sz="3200" dirty="0"/>
              <a:t> </a:t>
            </a:r>
            <a:r>
              <a:rPr lang="ru-RU" sz="3200" dirty="0"/>
              <a:t>4-5 классов</a:t>
            </a:r>
            <a:br>
              <a:rPr lang="ru-RU" sz="3200" dirty="0"/>
            </a:br>
            <a:r>
              <a:rPr lang="ru-RU" sz="3200" dirty="0"/>
              <a:t>Повторение изученного в 4  классе</a:t>
            </a:r>
            <a:br>
              <a:rPr lang="en-US" sz="3200" dirty="0"/>
            </a:br>
            <a:r>
              <a:rPr lang="en-US" sz="3200" dirty="0"/>
              <a:t>(Spotlight 4) </a:t>
            </a:r>
            <a:br>
              <a:rPr lang="en-US" sz="3200" dirty="0"/>
            </a:br>
            <a:br>
              <a:rPr lang="ru-RU" sz="2000" dirty="0"/>
            </a:br>
            <a:br>
              <a:rPr lang="ru-RU" sz="2000" dirty="0"/>
            </a:br>
            <a:endParaRPr lang="ru-RU" sz="20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9DB57BC-B930-42B6-85D7-54558F305B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96467" y="4636501"/>
            <a:ext cx="9144000" cy="1655762"/>
          </a:xfrm>
        </p:spPr>
        <p:txBody>
          <a:bodyPr/>
          <a:lstStyle/>
          <a:p>
            <a:r>
              <a:rPr lang="ru-RU" dirty="0"/>
              <a:t>Учитель английского языка</a:t>
            </a:r>
          </a:p>
          <a:p>
            <a:r>
              <a:rPr lang="ru-RU" dirty="0" err="1"/>
              <a:t>Абалмасова</a:t>
            </a:r>
            <a:r>
              <a:rPr lang="ru-RU" dirty="0"/>
              <a:t> Любовь Петровна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06313C7-B6B6-4EC8-9A24-2FA139D0C34B}"/>
              </a:ext>
            </a:extLst>
          </p:cNvPr>
          <p:cNvSpPr txBox="1"/>
          <p:nvPr/>
        </p:nvSpPr>
        <p:spPr>
          <a:xfrm>
            <a:off x="5309839" y="6092208"/>
            <a:ext cx="1572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Comic Sans MS" panose="030F0702030302020204" pitchFamily="66" charset="0"/>
              </a:rPr>
              <a:t>      2026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2C8686D-3D79-4BC5-BDBB-40CB4638EB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490" y="1895094"/>
            <a:ext cx="3194980" cy="4393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0806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6D6F222-E5F1-4052-BEF0-CA4A7775E3A3}"/>
              </a:ext>
            </a:extLst>
          </p:cNvPr>
          <p:cNvSpPr/>
          <p:nvPr/>
        </p:nvSpPr>
        <p:spPr>
          <a:xfrm>
            <a:off x="4915727" y="58795"/>
            <a:ext cx="2146852" cy="109661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Comic Sans MS" panose="030F0702030302020204" pitchFamily="66" charset="0"/>
              </a:rPr>
              <a:t>A working day</a:t>
            </a:r>
            <a:endParaRPr lang="ru-RU" sz="3200" b="1" dirty="0">
              <a:latin typeface="Comic Sans MS" panose="030F0702030302020204" pitchFamily="66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0D44BBE-4085-4493-BD3F-23F48D1AB921}"/>
              </a:ext>
            </a:extLst>
          </p:cNvPr>
          <p:cNvSpPr/>
          <p:nvPr/>
        </p:nvSpPr>
        <p:spPr>
          <a:xfrm>
            <a:off x="2451650" y="-4"/>
            <a:ext cx="2146852" cy="1167843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Comic Sans MS" panose="030F0702030302020204" pitchFamily="66" charset="0"/>
              </a:rPr>
              <a:t>Family and friends</a:t>
            </a:r>
            <a:endParaRPr lang="ru-RU" sz="2800" b="1" dirty="0">
              <a:latin typeface="Comic Sans MS" panose="030F0702030302020204" pitchFamily="66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7A9E3FF-A349-4738-A07C-63F89E10FFB7}"/>
              </a:ext>
            </a:extLst>
          </p:cNvPr>
          <p:cNvSpPr/>
          <p:nvPr/>
        </p:nvSpPr>
        <p:spPr>
          <a:xfrm>
            <a:off x="146186" y="-12434"/>
            <a:ext cx="2146852" cy="1167839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Comic Sans MS" panose="030F0702030302020204" pitchFamily="66" charset="0"/>
              </a:rPr>
              <a:t>С</a:t>
            </a:r>
            <a:r>
              <a:rPr lang="en-US" sz="3200" b="1" dirty="0" err="1">
                <a:latin typeface="Comic Sans MS" panose="030F0702030302020204" pitchFamily="66" charset="0"/>
              </a:rPr>
              <a:t>alendar</a:t>
            </a:r>
            <a:endParaRPr lang="ru-RU" sz="3200" b="1" dirty="0">
              <a:latin typeface="Comic Sans MS" panose="030F0702030302020204" pitchFamily="66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76C705F-4B66-4DB1-A8CC-A3FF51045CE6}"/>
              </a:ext>
            </a:extLst>
          </p:cNvPr>
          <p:cNvSpPr/>
          <p:nvPr/>
        </p:nvSpPr>
        <p:spPr>
          <a:xfrm>
            <a:off x="7379804" y="35614"/>
            <a:ext cx="2146852" cy="1167839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Comic Sans MS" panose="030F0702030302020204" pitchFamily="66" charset="0"/>
              </a:rPr>
              <a:t>Funny animals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E9AFC01-2149-49DF-B491-0CB5D7E4A804}"/>
              </a:ext>
            </a:extLst>
          </p:cNvPr>
          <p:cNvSpPr/>
          <p:nvPr/>
        </p:nvSpPr>
        <p:spPr>
          <a:xfrm>
            <a:off x="9843881" y="-1"/>
            <a:ext cx="2146852" cy="1167837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Comic Sans MS" panose="030F0702030302020204" pitchFamily="66" charset="0"/>
              </a:rPr>
              <a:t>Places to go</a:t>
            </a:r>
            <a:endParaRPr lang="ru-RU" sz="3200" b="1" dirty="0">
              <a:latin typeface="Comic Sans MS" panose="030F0702030302020204" pitchFamily="66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7AA153E-6167-438A-9060-1DB947149BCF}"/>
              </a:ext>
            </a:extLst>
          </p:cNvPr>
          <p:cNvSpPr/>
          <p:nvPr/>
        </p:nvSpPr>
        <p:spPr>
          <a:xfrm>
            <a:off x="114297" y="1302856"/>
            <a:ext cx="2146852" cy="1096609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Comic Sans MS" panose="030F0702030302020204" pitchFamily="66" charset="0"/>
                <a:hlinkClick r:id="rId3" action="ppaction://hlinksldjump"/>
              </a:rPr>
              <a:t>100</a:t>
            </a:r>
            <a:endParaRPr lang="ru-RU" sz="3600" dirty="0">
              <a:latin typeface="Comic Sans MS" panose="030F0702030302020204" pitchFamily="66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D86CD94-5411-46C5-937E-E33CE7E4B767}"/>
              </a:ext>
            </a:extLst>
          </p:cNvPr>
          <p:cNvSpPr/>
          <p:nvPr/>
        </p:nvSpPr>
        <p:spPr>
          <a:xfrm>
            <a:off x="114297" y="3476012"/>
            <a:ext cx="2146852" cy="1096609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Comic Sans MS" panose="030F0702030302020204" pitchFamily="66" charset="0"/>
                <a:hlinkClick r:id="" action="ppaction://noaction"/>
              </a:rPr>
              <a:t>300</a:t>
            </a:r>
            <a:endParaRPr lang="ru-RU" sz="3600" dirty="0">
              <a:latin typeface="Comic Sans MS" panose="030F0702030302020204" pitchFamily="66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3FD10694-0C54-4141-B2F6-0C57737C59E8}"/>
              </a:ext>
            </a:extLst>
          </p:cNvPr>
          <p:cNvSpPr/>
          <p:nvPr/>
        </p:nvSpPr>
        <p:spPr>
          <a:xfrm>
            <a:off x="114297" y="2392809"/>
            <a:ext cx="2146852" cy="1096609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Comic Sans MS" panose="030F0702030302020204" pitchFamily="66" charset="0"/>
                <a:hlinkClick r:id="rId4" action="ppaction://hlinksldjump"/>
              </a:rPr>
              <a:t>200</a:t>
            </a:r>
            <a:endParaRPr lang="ru-RU" sz="3600" dirty="0">
              <a:latin typeface="Comic Sans MS" panose="030F0702030302020204" pitchFamily="66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8E632E9A-9DFE-4798-815A-08046276C1D8}"/>
              </a:ext>
            </a:extLst>
          </p:cNvPr>
          <p:cNvSpPr/>
          <p:nvPr/>
        </p:nvSpPr>
        <p:spPr>
          <a:xfrm>
            <a:off x="114297" y="4586007"/>
            <a:ext cx="2146852" cy="1096609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Comic Sans MS" panose="030F0702030302020204" pitchFamily="66" charset="0"/>
                <a:hlinkClick r:id="" action="ppaction://noaction"/>
              </a:rPr>
              <a:t>400</a:t>
            </a:r>
            <a:endParaRPr lang="ru-RU" sz="3600" dirty="0">
              <a:latin typeface="Comic Sans MS" panose="030F0702030302020204" pitchFamily="66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D741AB95-FC8E-42C3-AB67-A674B298008A}"/>
              </a:ext>
            </a:extLst>
          </p:cNvPr>
          <p:cNvSpPr/>
          <p:nvPr/>
        </p:nvSpPr>
        <p:spPr>
          <a:xfrm>
            <a:off x="146186" y="5695797"/>
            <a:ext cx="2146852" cy="1096609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Comic Sans MS" panose="030F0702030302020204" pitchFamily="66" charset="0"/>
                <a:hlinkClick r:id="" action="ppaction://noaction"/>
              </a:rPr>
              <a:t>500</a:t>
            </a:r>
            <a:endParaRPr lang="ru-RU" sz="3600" dirty="0">
              <a:latin typeface="Comic Sans MS" panose="030F0702030302020204" pitchFamily="66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59D8BC76-19E7-4F71-9C60-9682E4D2001A}"/>
              </a:ext>
            </a:extLst>
          </p:cNvPr>
          <p:cNvSpPr/>
          <p:nvPr/>
        </p:nvSpPr>
        <p:spPr>
          <a:xfrm>
            <a:off x="2451650" y="1296200"/>
            <a:ext cx="2146852" cy="1096609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Comic Sans MS" panose="030F0702030302020204" pitchFamily="66" charset="0"/>
                <a:hlinkClick r:id="" action="ppaction://noaction"/>
              </a:rPr>
              <a:t>100</a:t>
            </a:r>
            <a:endParaRPr lang="ru-RU" sz="3600" dirty="0">
              <a:latin typeface="Comic Sans MS" panose="030F0702030302020204" pitchFamily="66" charset="0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9D6313F9-52D2-49B6-B0BB-19016462354F}"/>
              </a:ext>
            </a:extLst>
          </p:cNvPr>
          <p:cNvSpPr/>
          <p:nvPr/>
        </p:nvSpPr>
        <p:spPr>
          <a:xfrm>
            <a:off x="4915727" y="1296199"/>
            <a:ext cx="2146852" cy="1096609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Comic Sans MS" panose="030F0702030302020204" pitchFamily="66" charset="0"/>
                <a:hlinkClick r:id="" action="ppaction://noaction"/>
              </a:rPr>
              <a:t>100</a:t>
            </a:r>
            <a:r>
              <a:rPr lang="ru-RU" sz="3600" dirty="0">
                <a:latin typeface="Comic Sans MS" panose="030F0702030302020204" pitchFamily="66" charset="0"/>
              </a:rPr>
              <a:t> 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976B18E7-F770-404C-A4BD-B9C1BC4DB4B5}"/>
              </a:ext>
            </a:extLst>
          </p:cNvPr>
          <p:cNvSpPr/>
          <p:nvPr/>
        </p:nvSpPr>
        <p:spPr>
          <a:xfrm>
            <a:off x="7379804" y="1296198"/>
            <a:ext cx="2146852" cy="1096609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Comic Sans MS" panose="030F0702030302020204" pitchFamily="66" charset="0"/>
                <a:hlinkClick r:id="" action="ppaction://noaction"/>
              </a:rPr>
              <a:t>100</a:t>
            </a:r>
            <a:endParaRPr lang="ru-RU" sz="3600" dirty="0">
              <a:latin typeface="Comic Sans MS" panose="030F0702030302020204" pitchFamily="66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6765EA0B-C88D-4995-A804-8FB1EC069A29}"/>
              </a:ext>
            </a:extLst>
          </p:cNvPr>
          <p:cNvSpPr/>
          <p:nvPr/>
        </p:nvSpPr>
        <p:spPr>
          <a:xfrm>
            <a:off x="9843881" y="1296197"/>
            <a:ext cx="2146852" cy="1096609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Comic Sans MS" panose="030F0702030302020204" pitchFamily="66" charset="0"/>
                <a:hlinkClick r:id="" action="ppaction://noaction"/>
              </a:rPr>
              <a:t>100</a:t>
            </a:r>
            <a:endParaRPr lang="ru-RU" sz="3600" dirty="0">
              <a:latin typeface="Comic Sans MS" panose="030F0702030302020204" pitchFamily="66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476DBE55-5326-4FBB-98D4-7E471BE3F4F4}"/>
              </a:ext>
            </a:extLst>
          </p:cNvPr>
          <p:cNvSpPr/>
          <p:nvPr/>
        </p:nvSpPr>
        <p:spPr>
          <a:xfrm>
            <a:off x="2451650" y="2403551"/>
            <a:ext cx="2146852" cy="1096609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Comic Sans MS" panose="030F0702030302020204" pitchFamily="66" charset="0"/>
                <a:hlinkClick r:id="rId5" action="ppaction://hlinksldjump"/>
              </a:rPr>
              <a:t>200</a:t>
            </a:r>
            <a:endParaRPr lang="ru-RU" sz="3600" dirty="0">
              <a:latin typeface="Comic Sans MS" panose="030F0702030302020204" pitchFamily="66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7E31DC30-3B01-4C8F-9879-CDA770FED073}"/>
              </a:ext>
            </a:extLst>
          </p:cNvPr>
          <p:cNvSpPr/>
          <p:nvPr/>
        </p:nvSpPr>
        <p:spPr>
          <a:xfrm>
            <a:off x="4915727" y="2392806"/>
            <a:ext cx="2146852" cy="1096609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u="sng" dirty="0">
                <a:latin typeface="Comic Sans MS" panose="030F0702030302020204" pitchFamily="66" charset="0"/>
                <a:hlinkClick r:id="" action="ppaction://noaction"/>
              </a:rPr>
              <a:t>200</a:t>
            </a:r>
            <a:endParaRPr lang="ru-RU" sz="3600" u="sng" dirty="0">
              <a:latin typeface="Comic Sans MS" panose="030F0702030302020204" pitchFamily="66" charset="0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1D4CC474-48DF-47DB-8CE8-700FE8176969}"/>
              </a:ext>
            </a:extLst>
          </p:cNvPr>
          <p:cNvSpPr/>
          <p:nvPr/>
        </p:nvSpPr>
        <p:spPr>
          <a:xfrm>
            <a:off x="7379804" y="2418454"/>
            <a:ext cx="2146852" cy="1096609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Comic Sans MS" panose="030F0702030302020204" pitchFamily="66" charset="0"/>
                <a:hlinkClick r:id="" action="ppaction://noaction"/>
              </a:rPr>
              <a:t>200</a:t>
            </a:r>
            <a:endParaRPr lang="ru-RU" sz="3600" dirty="0">
              <a:latin typeface="Comic Sans MS" panose="030F0702030302020204" pitchFamily="66" charset="0"/>
            </a:endParaRPr>
          </a:p>
        </p:txBody>
      </p:sp>
      <p:sp>
        <p:nvSpPr>
          <p:cNvPr id="22" name="Прямоугольник 21">
            <a:hlinkClick r:id="" action="ppaction://noaction"/>
            <a:extLst>
              <a:ext uri="{FF2B5EF4-FFF2-40B4-BE49-F238E27FC236}">
                <a16:creationId xmlns:a16="http://schemas.microsoft.com/office/drawing/2014/main" id="{40DE5202-0B92-4C2E-B0CD-C21BAABA7858}"/>
              </a:ext>
            </a:extLst>
          </p:cNvPr>
          <p:cNvSpPr/>
          <p:nvPr/>
        </p:nvSpPr>
        <p:spPr>
          <a:xfrm>
            <a:off x="9843881" y="2403551"/>
            <a:ext cx="2146852" cy="1096609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Comic Sans MS" panose="030F0702030302020204" pitchFamily="66" charset="0"/>
                <a:hlinkClick r:id="" action="ppaction://noaction"/>
              </a:rPr>
              <a:t>200</a:t>
            </a:r>
            <a:endParaRPr lang="ru-RU" sz="3600" dirty="0">
              <a:latin typeface="Comic Sans MS" panose="030F0702030302020204" pitchFamily="66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90CF0438-EBAA-411C-BC7F-EE1CF06389DC}"/>
              </a:ext>
            </a:extLst>
          </p:cNvPr>
          <p:cNvSpPr/>
          <p:nvPr/>
        </p:nvSpPr>
        <p:spPr>
          <a:xfrm>
            <a:off x="2451650" y="3502579"/>
            <a:ext cx="2146852" cy="1096609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Comic Sans MS" panose="030F0702030302020204" pitchFamily="66" charset="0"/>
                <a:hlinkClick r:id="" action="ppaction://noaction"/>
              </a:rPr>
              <a:t>300</a:t>
            </a:r>
            <a:endParaRPr lang="ru-RU" sz="3600" dirty="0">
              <a:latin typeface="Comic Sans MS" panose="030F0702030302020204" pitchFamily="66" charset="0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66EA42B9-4EBE-45AE-9289-D9FE28631BEF}"/>
              </a:ext>
            </a:extLst>
          </p:cNvPr>
          <p:cNvSpPr/>
          <p:nvPr/>
        </p:nvSpPr>
        <p:spPr>
          <a:xfrm>
            <a:off x="4915727" y="3476012"/>
            <a:ext cx="2146852" cy="1096609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Comic Sans MS" panose="030F0702030302020204" pitchFamily="66" charset="0"/>
                <a:hlinkClick r:id="" action="ppaction://noaction"/>
              </a:rPr>
              <a:t>300</a:t>
            </a:r>
            <a:endParaRPr lang="en-US" sz="3600" dirty="0">
              <a:latin typeface="Comic Sans MS" panose="030F0702030302020204" pitchFamily="66" charset="0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C3AF620-02AF-40BE-ACEF-09963F3D00B4}"/>
              </a:ext>
            </a:extLst>
          </p:cNvPr>
          <p:cNvSpPr/>
          <p:nvPr/>
        </p:nvSpPr>
        <p:spPr>
          <a:xfrm>
            <a:off x="7379804" y="3540710"/>
            <a:ext cx="2146852" cy="1096609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Comic Sans MS" panose="030F0702030302020204" pitchFamily="66" charset="0"/>
                <a:hlinkClick r:id="" action="ppaction://noaction"/>
              </a:rPr>
              <a:t>300</a:t>
            </a:r>
            <a:endParaRPr lang="ru-RU" sz="3600" dirty="0">
              <a:latin typeface="Comic Sans MS" panose="030F0702030302020204" pitchFamily="66" charset="0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33FDE7E5-BD56-4421-BE05-11E330CE5387}"/>
              </a:ext>
            </a:extLst>
          </p:cNvPr>
          <p:cNvSpPr/>
          <p:nvPr/>
        </p:nvSpPr>
        <p:spPr>
          <a:xfrm>
            <a:off x="9843881" y="3540709"/>
            <a:ext cx="2146852" cy="1096609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Comic Sans MS" panose="030F0702030302020204" pitchFamily="66" charset="0"/>
                <a:hlinkClick r:id="" action="ppaction://noaction"/>
              </a:rPr>
              <a:t>300</a:t>
            </a:r>
            <a:endParaRPr lang="ru-RU" sz="3600" dirty="0">
              <a:latin typeface="Comic Sans MS" panose="030F0702030302020204" pitchFamily="66" charset="0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92802629-912A-4CE1-9882-D1E1C0979D38}"/>
              </a:ext>
            </a:extLst>
          </p:cNvPr>
          <p:cNvSpPr/>
          <p:nvPr/>
        </p:nvSpPr>
        <p:spPr>
          <a:xfrm>
            <a:off x="2451650" y="4599188"/>
            <a:ext cx="2146852" cy="1096609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Comic Sans MS" panose="030F0702030302020204" pitchFamily="66" charset="0"/>
                <a:hlinkClick r:id="" action="ppaction://noaction"/>
              </a:rPr>
              <a:t>400</a:t>
            </a:r>
            <a:endParaRPr lang="ru-RU" sz="3600" dirty="0">
              <a:latin typeface="Comic Sans MS" panose="030F0702030302020204" pitchFamily="66" charset="0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BCFCC59D-926E-406E-9D4C-C28FC2F864E5}"/>
              </a:ext>
            </a:extLst>
          </p:cNvPr>
          <p:cNvSpPr/>
          <p:nvPr/>
        </p:nvSpPr>
        <p:spPr>
          <a:xfrm>
            <a:off x="4915727" y="4599188"/>
            <a:ext cx="2146852" cy="1096609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Comic Sans MS" panose="030F0702030302020204" pitchFamily="66" charset="0"/>
                <a:hlinkClick r:id="" action="ppaction://noaction"/>
              </a:rPr>
              <a:t>400</a:t>
            </a:r>
            <a:endParaRPr lang="ru-RU" sz="3600" dirty="0">
              <a:latin typeface="Comic Sans MS" panose="030F0702030302020204" pitchFamily="66" charset="0"/>
            </a:endParaRP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70EBDFBE-FA66-4E71-B78A-04870BE60525}"/>
              </a:ext>
            </a:extLst>
          </p:cNvPr>
          <p:cNvSpPr/>
          <p:nvPr/>
        </p:nvSpPr>
        <p:spPr>
          <a:xfrm>
            <a:off x="7379804" y="4662965"/>
            <a:ext cx="2146852" cy="1096609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Comic Sans MS" panose="030F0702030302020204" pitchFamily="66" charset="0"/>
                <a:hlinkClick r:id="" action="ppaction://noaction"/>
              </a:rPr>
              <a:t>400</a:t>
            </a:r>
            <a:endParaRPr lang="ru-RU" sz="3600" dirty="0">
              <a:latin typeface="Comic Sans MS" panose="030F0702030302020204" pitchFamily="66" charset="0"/>
            </a:endParaRP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6A5FF49D-A60E-46FB-BF01-EB1B8ED6715A}"/>
              </a:ext>
            </a:extLst>
          </p:cNvPr>
          <p:cNvSpPr/>
          <p:nvPr/>
        </p:nvSpPr>
        <p:spPr>
          <a:xfrm>
            <a:off x="9843881" y="4662965"/>
            <a:ext cx="2146852" cy="1096609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Comic Sans MS" panose="030F0702030302020204" pitchFamily="66" charset="0"/>
                <a:hlinkClick r:id="" action="ppaction://noaction"/>
              </a:rPr>
              <a:t>400</a:t>
            </a:r>
            <a:endParaRPr lang="ru-RU" sz="3600" dirty="0">
              <a:latin typeface="Comic Sans MS" panose="030F0702030302020204" pitchFamily="66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CA3D3966-495C-4B59-AA9F-B4A2CBDC0168}"/>
              </a:ext>
            </a:extLst>
          </p:cNvPr>
          <p:cNvSpPr/>
          <p:nvPr/>
        </p:nvSpPr>
        <p:spPr>
          <a:xfrm>
            <a:off x="2451650" y="5682616"/>
            <a:ext cx="2146852" cy="1096609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Comic Sans MS" panose="030F0702030302020204" pitchFamily="66" charset="0"/>
                <a:hlinkClick r:id="" action="ppaction://noaction"/>
              </a:rPr>
              <a:t>500</a:t>
            </a:r>
            <a:endParaRPr lang="ru-RU" sz="3600" dirty="0">
              <a:latin typeface="Comic Sans MS" panose="030F0702030302020204" pitchFamily="66" charset="0"/>
            </a:endParaRP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046E0F95-C3A8-4054-9C56-87E5E4BF82D6}"/>
              </a:ext>
            </a:extLst>
          </p:cNvPr>
          <p:cNvSpPr/>
          <p:nvPr/>
        </p:nvSpPr>
        <p:spPr>
          <a:xfrm>
            <a:off x="4915727" y="5732303"/>
            <a:ext cx="2146852" cy="1096609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Comic Sans MS" panose="030F0702030302020204" pitchFamily="66" charset="0"/>
                <a:hlinkClick r:id="" action="ppaction://noaction"/>
              </a:rPr>
              <a:t>500</a:t>
            </a:r>
            <a:endParaRPr lang="ru-RU" sz="3600" dirty="0">
              <a:latin typeface="Comic Sans MS" panose="030F0702030302020204" pitchFamily="66" charset="0"/>
            </a:endParaRP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28CBD1CE-DBA4-467C-BF78-5E116A74DA17}"/>
              </a:ext>
            </a:extLst>
          </p:cNvPr>
          <p:cNvSpPr/>
          <p:nvPr/>
        </p:nvSpPr>
        <p:spPr>
          <a:xfrm>
            <a:off x="7379804" y="5695797"/>
            <a:ext cx="2146852" cy="1096609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Comic Sans MS" panose="030F0702030302020204" pitchFamily="66" charset="0"/>
                <a:hlinkClick r:id="" action="ppaction://noaction"/>
              </a:rPr>
              <a:t>500</a:t>
            </a:r>
            <a:endParaRPr lang="ru-RU" sz="3600" dirty="0">
              <a:latin typeface="Comic Sans MS" panose="030F0702030302020204" pitchFamily="66" charset="0"/>
            </a:endParaRP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53708F53-95E0-460E-BB71-3307923C93A6}"/>
              </a:ext>
            </a:extLst>
          </p:cNvPr>
          <p:cNvSpPr/>
          <p:nvPr/>
        </p:nvSpPr>
        <p:spPr>
          <a:xfrm>
            <a:off x="9843881" y="5722364"/>
            <a:ext cx="2146852" cy="1096609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Comic Sans MS" panose="030F0702030302020204" pitchFamily="66" charset="0"/>
                <a:hlinkClick r:id="" action="ppaction://noaction"/>
              </a:rPr>
              <a:t>500</a:t>
            </a:r>
            <a:endParaRPr lang="ru-RU" sz="36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95136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3E5C01F-C35E-4706-86A3-15E08AFD7E4E}"/>
              </a:ext>
            </a:extLst>
          </p:cNvPr>
          <p:cNvSpPr txBox="1"/>
          <p:nvPr/>
        </p:nvSpPr>
        <p:spPr>
          <a:xfrm>
            <a:off x="477078" y="299542"/>
            <a:ext cx="973040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dirty="0">
                <a:solidFill>
                  <a:srgbClr val="000000"/>
                </a:solidFill>
                <a:latin typeface="Comic Sans MS" panose="030F0702030302020204" pitchFamily="66" charset="0"/>
              </a:rPr>
              <a:t>What date is it today</a:t>
            </a:r>
            <a:r>
              <a:rPr lang="en-US" sz="4800" b="0" i="0" dirty="0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?</a:t>
            </a:r>
            <a:endParaRPr lang="ru-RU" sz="4800" dirty="0">
              <a:latin typeface="Comic Sans MS" panose="030F0702030302020204" pitchFamily="66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F1252B1-0584-47F2-921E-4C99B8F25E3E}"/>
              </a:ext>
            </a:extLst>
          </p:cNvPr>
          <p:cNvSpPr txBox="1"/>
          <p:nvPr/>
        </p:nvSpPr>
        <p:spPr>
          <a:xfrm>
            <a:off x="9536596" y="5673010"/>
            <a:ext cx="2281030" cy="830997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en-US" sz="4800" u="sng" dirty="0">
                <a:latin typeface="Comic Sans MS" panose="030F0702030302020204" pitchFamily="66" charset="0"/>
              </a:rPr>
              <a:t>answer</a:t>
            </a:r>
            <a:endParaRPr lang="ru-RU" sz="4800" u="sng" dirty="0">
              <a:latin typeface="Comic Sans MS" panose="030F0702030302020204" pitchFamily="66" charset="0"/>
            </a:endParaRPr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DCB4B9CE-CBAF-4424-8690-10E83965B137}"/>
              </a:ext>
            </a:extLst>
          </p:cNvPr>
          <p:cNvSpPr/>
          <p:nvPr/>
        </p:nvSpPr>
        <p:spPr>
          <a:xfrm>
            <a:off x="9203635" y="5516217"/>
            <a:ext cx="2782957" cy="1093305"/>
          </a:xfrm>
          <a:prstGeom prst="ellipse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EB23FAE-3CA6-4371-948F-AB26D1C568AD}"/>
              </a:ext>
            </a:extLst>
          </p:cNvPr>
          <p:cNvSpPr txBox="1"/>
          <p:nvPr/>
        </p:nvSpPr>
        <p:spPr>
          <a:xfrm>
            <a:off x="1075911" y="5100718"/>
            <a:ext cx="79612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Comic Sans MS" panose="030F0702030302020204" pitchFamily="66" charset="0"/>
              </a:rPr>
              <a:t>It’s the … of… today.</a:t>
            </a:r>
            <a:endParaRPr lang="ru-RU" sz="4800" dirty="0">
              <a:latin typeface="Comic Sans MS" panose="030F0702030302020204" pitchFamily="66" charset="0"/>
            </a:endParaRPr>
          </a:p>
        </p:txBody>
      </p:sp>
      <p:sp>
        <p:nvSpPr>
          <p:cNvPr id="7" name="Стрелка: влево 6">
            <a:hlinkClick r:id="rId3" action="ppaction://hlinksldjump"/>
            <a:extLst>
              <a:ext uri="{FF2B5EF4-FFF2-40B4-BE49-F238E27FC236}">
                <a16:creationId xmlns:a16="http://schemas.microsoft.com/office/drawing/2014/main" id="{952B37AA-7A43-448D-BA52-A38D35DF9DCB}"/>
              </a:ext>
            </a:extLst>
          </p:cNvPr>
          <p:cNvSpPr/>
          <p:nvPr/>
        </p:nvSpPr>
        <p:spPr>
          <a:xfrm>
            <a:off x="417444" y="5923722"/>
            <a:ext cx="1292086" cy="6858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BC880C2-8699-4931-89A9-A3A608F8F4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15" y="1404083"/>
            <a:ext cx="3423090" cy="342309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3744E70-AEE0-4714-A319-4A1C9A1E589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4395" y="-324318"/>
            <a:ext cx="6578479" cy="6578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332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F1252B1-0584-47F2-921E-4C99B8F25E3E}"/>
              </a:ext>
            </a:extLst>
          </p:cNvPr>
          <p:cNvSpPr txBox="1"/>
          <p:nvPr/>
        </p:nvSpPr>
        <p:spPr>
          <a:xfrm>
            <a:off x="9536596" y="5673010"/>
            <a:ext cx="2281030" cy="830997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en-US" sz="4800" u="sng" dirty="0">
                <a:latin typeface="Comic Sans MS" panose="030F0702030302020204" pitchFamily="66" charset="0"/>
              </a:rPr>
              <a:t>answer</a:t>
            </a:r>
            <a:endParaRPr lang="ru-RU" sz="4800" u="sng" dirty="0">
              <a:latin typeface="Comic Sans MS" panose="030F0702030302020204" pitchFamily="66" charset="0"/>
            </a:endParaRPr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DCB4B9CE-CBAF-4424-8690-10E83965B137}"/>
              </a:ext>
            </a:extLst>
          </p:cNvPr>
          <p:cNvSpPr/>
          <p:nvPr/>
        </p:nvSpPr>
        <p:spPr>
          <a:xfrm>
            <a:off x="9203635" y="5516217"/>
            <a:ext cx="2782957" cy="1093305"/>
          </a:xfrm>
          <a:prstGeom prst="ellipse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EB23FAE-3CA6-4371-948F-AB26D1C568AD}"/>
              </a:ext>
            </a:extLst>
          </p:cNvPr>
          <p:cNvSpPr txBox="1"/>
          <p:nvPr/>
        </p:nvSpPr>
        <p:spPr>
          <a:xfrm>
            <a:off x="417444" y="5310269"/>
            <a:ext cx="102803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Comic Sans MS" panose="030F0702030302020204" pitchFamily="66" charset="0"/>
              </a:rPr>
              <a:t>Autumn comes after summer</a:t>
            </a:r>
          </a:p>
        </p:txBody>
      </p:sp>
      <p:sp>
        <p:nvSpPr>
          <p:cNvPr id="7" name="Стрелка: влево 6">
            <a:hlinkClick r:id="rId3" action="ppaction://hlinksldjump"/>
            <a:extLst>
              <a:ext uri="{FF2B5EF4-FFF2-40B4-BE49-F238E27FC236}">
                <a16:creationId xmlns:a16="http://schemas.microsoft.com/office/drawing/2014/main" id="{C71F8570-01E3-4978-BC5E-D45407187053}"/>
              </a:ext>
            </a:extLst>
          </p:cNvPr>
          <p:cNvSpPr/>
          <p:nvPr/>
        </p:nvSpPr>
        <p:spPr>
          <a:xfrm>
            <a:off x="417444" y="5923722"/>
            <a:ext cx="1292086" cy="6858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8E4113D-8EC6-4D8F-B44D-726A61BDFC92}"/>
              </a:ext>
            </a:extLst>
          </p:cNvPr>
          <p:cNvSpPr txBox="1"/>
          <p:nvPr/>
        </p:nvSpPr>
        <p:spPr>
          <a:xfrm>
            <a:off x="131572" y="301365"/>
            <a:ext cx="9216059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b="0" i="0" dirty="0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What season</a:t>
            </a:r>
          </a:p>
          <a:p>
            <a:r>
              <a:rPr lang="en-US" sz="4800" b="0" i="0" dirty="0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 comes after summer?</a:t>
            </a:r>
            <a:endParaRPr lang="ru-RU" sz="4800" dirty="0">
              <a:latin typeface="Comic Sans MS" panose="030F0702030302020204" pitchFamily="66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20FC9ED-E455-410C-A601-3328A43EB6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38980"/>
            <a:ext cx="5818086" cy="491104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1CA72C7-247B-4218-A32A-7E0CC606D6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74666">
            <a:off x="417444" y="2948005"/>
            <a:ext cx="2103469" cy="203897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C9C6897-568D-4FB0-9A5F-ED42DF0DFDA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74666">
            <a:off x="2031512" y="3150433"/>
            <a:ext cx="1622248" cy="157250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2F9494F-9CB1-4090-B62D-EE7FB3D810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74666">
            <a:off x="1880003" y="4334427"/>
            <a:ext cx="1039962" cy="1008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26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120</Words>
  <Application>Microsoft Office PowerPoint</Application>
  <PresentationFormat>Широкоэкранный</PresentationFormat>
  <Paragraphs>41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Comic Sans MS</vt:lpstr>
      <vt:lpstr>Тема Office</vt:lpstr>
      <vt:lpstr>Муниципальное бюджетное образовательное учреждение «Гимназия №5» г. Королёв Московской области    Jeopardy Welcome back to school!  Своя игра для учащихся 4-5 классов Повторение изученного в 4  классе (Spotlight 4)   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образовательное учреждение «Гимназия №5» г. Королёв Московской области    Jeopardy Welcome back to school!  Своя игра для учащихся 4-5 классов Повторение изученного в 4  классе (Spotlight 4)    </dc:title>
  <dc:creator>Acer</dc:creator>
  <cp:lastModifiedBy>Acer</cp:lastModifiedBy>
  <cp:revision>2</cp:revision>
  <dcterms:created xsi:type="dcterms:W3CDTF">2026-08-15T08:22:05Z</dcterms:created>
  <dcterms:modified xsi:type="dcterms:W3CDTF">2026-08-15T08:26:10Z</dcterms:modified>
</cp:coreProperties>
</file>