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9" r:id="rId9"/>
    <p:sldId id="263" r:id="rId10"/>
    <p:sldId id="267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3" y="2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CD3CF5-044F-4BFA-9D97-5B88291DC602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F17F23-3288-4E71-A79A-468A3A1F7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2341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17F23-3288-4E71-A79A-468A3A1F7AA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17411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17F23-3288-4E71-A79A-468A3A1F7AAB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945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E7402-2DCE-4F06-9180-D39D958CFCA1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749E-F6B7-4C69-B68E-92B9876891B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E7402-2DCE-4F06-9180-D39D958CFCA1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749E-F6B7-4C69-B68E-92B9876891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E7402-2DCE-4F06-9180-D39D958CFCA1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749E-F6B7-4C69-B68E-92B9876891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E7402-2DCE-4F06-9180-D39D958CFCA1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749E-F6B7-4C69-B68E-92B9876891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E7402-2DCE-4F06-9180-D39D958CFCA1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749E-F6B7-4C69-B68E-92B9876891B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E7402-2DCE-4F06-9180-D39D958CFCA1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749E-F6B7-4C69-B68E-92B9876891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E7402-2DCE-4F06-9180-D39D958CFCA1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749E-F6B7-4C69-B68E-92B9876891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E7402-2DCE-4F06-9180-D39D958CFCA1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749E-F6B7-4C69-B68E-92B9876891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E7402-2DCE-4F06-9180-D39D958CFCA1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749E-F6B7-4C69-B68E-92B9876891BB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E7402-2DCE-4F06-9180-D39D958CFCA1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749E-F6B7-4C69-B68E-92B9876891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E7402-2DCE-4F06-9180-D39D958CFCA1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749E-F6B7-4C69-B68E-92B9876891B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B2E7402-2DCE-4F06-9180-D39D958CFCA1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F27E749E-F6B7-4C69-B68E-92B9876891BB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332656"/>
            <a:ext cx="7342584" cy="1440159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«Здоровье 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наше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главное богатство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!»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132856"/>
            <a:ext cx="6411852" cy="3975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751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20688"/>
            <a:ext cx="6912768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2662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430649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Спасибо за внимание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!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V="1">
            <a:off x="1435608" y="6248399"/>
            <a:ext cx="776650" cy="45719"/>
          </a:xfrm>
        </p:spPr>
        <p:txBody>
          <a:bodyPr>
            <a:normAutofit fontScale="25000" lnSpcReduction="20000"/>
          </a:bodyPr>
          <a:lstStyle/>
          <a:p>
            <a:r>
              <a:rPr lang="ru-RU" dirty="0" smtClean="0"/>
              <a:t>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7990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Термин «Здоровье»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412776"/>
            <a:ext cx="7498080" cy="48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«Здоровье – это состояние полного  физического душевного и социального благополучия, а не только отсутствие болезней и физических недостатков».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068960"/>
            <a:ext cx="7629525" cy="3214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617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746064" cy="1143000"/>
          </a:xfrm>
        </p:spPr>
        <p:txBody>
          <a:bodyPr>
            <a:no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Мозговой штурм. Игра «Последствия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745820"/>
            <a:ext cx="4320480" cy="49685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Её правила: один из вас читает предложенную ситуацию, остальные размышляют о ее последствиях сейчас, через неделю, через месяц, через год. Выслушав предсказания, читавший принимает решение: либо он отказывается совершать предложенное, либо соглашается.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665406"/>
            <a:ext cx="3691296" cy="4015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0601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0537" y="260648"/>
            <a:ext cx="7962088" cy="1143000"/>
          </a:xfrm>
        </p:spPr>
        <p:txBody>
          <a:bodyPr>
            <a:no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Правила здорового образа жизни.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556792"/>
            <a:ext cx="5400600" cy="2880320"/>
          </a:xfrm>
        </p:spPr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Правильное питание.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Занятие спортом.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Закаливание. Гигиена. Режим дня.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Вредные привычки.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3890412" y="4293096"/>
            <a:ext cx="3240360" cy="2126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717032"/>
            <a:ext cx="2952328" cy="2341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 descr="http://mozgoban.ru/wp-content/uploads/2016/01/vred_zdorovjy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523640"/>
            <a:ext cx="2259833" cy="212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657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332656"/>
            <a:ext cx="7488832" cy="86409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Рассказ Волшебное слово «Стоп».      ( Александра Герасимова)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556792"/>
            <a:ext cx="7498080" cy="480060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Случилось так, что всю неделю Маруся ссорилась с мамой. Какое бы замечание мама ей не сделала, Маруся сразу начинала грубить. В результате они ссорились, иногда даже плакали, потом мирились, но вскоре снова ссорились.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Сидит Маруся после одной из таких ссор в комнате и плачет.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(-Маруся здорова, но ей плохо. Как вы бы поступили в данной ситуации?)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Тут приходит к ней бабушка, садится рядышком и говорит: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Твоя беда, внученька, в том, что ты не можешь вовремя остановиться. Но из-за этого не только все расстраиваются, но и жизнь у тебя выходит совершенно однообразная. Мама что-нибудь скажет, а ты сразу грубишь в ответ. Вот вы и ссоритесь. А потом: ты - плачешь, мама – плачет, папа хмурится, а кот с собакой прячутся, кто куда, не найдешь. И так изо дня в день. Мне уже даже немного скучно. А тебе самой неужели не хочется разнообразия? Может попробуешь хотя бы из интереса в ответ на замечание или пожелание – не рассердиться. Скажи про себя: «Стоп», а вслух что-нибудь спокойное и доброжелательное и посмотри, что из этого выйдет. А вариант с ссорой у тебя всегда в кармане.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4829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59" y="590973"/>
            <a:ext cx="4896544" cy="6267027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Выслушала это Маруся и легла спать. На следующий день пришла с прогулки позже, чем обещала. Мама и говорит ей: «Маруся, ну как так можно, я же волнуюсь!» Маруся только захотела нетерпеливо сказать» «А откуда я время узнаю, часов- то у меня нет!». Но тут вспомнила, что говорила ей бабушка, хлопнула себя по карману, где лежит вариант с ссорой и говорит: «Извини, мамочка, я не хотела, чтоб ты волновалась, просто мы заигрались!» Мама как услышала такое, так и застыла на месте. Прямо с тарелкой супа в руках. А потом забеспокоилась, не случилось ли чего с дочкой? Смотрит, вроде царапин никаких нет, одежда не порвана, лоб даже потрогала на всякий случай. Маруся на это опять чуть не рассердилась. Но вовремя успела сказать себе: «Стоп».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Слово «Стоп!» оказалось поистине волшебным. В тот вечер в семье у всех было хорошее настроение. Мама на радостях даже торт испекла. Все сидели за столом, весело беседовали, а папа думал, что часы своей дочери он купит непременно водонепроницаемые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противоударные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042" y="2564904"/>
            <a:ext cx="3275856" cy="3356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4793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746064" cy="850106"/>
          </a:xfrm>
        </p:spPr>
        <p:txBody>
          <a:bodyPr>
            <a:normAutofit fontScale="90000"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Тест «Вы и ваше здоровье».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4829" y="548680"/>
            <a:ext cx="5400600" cy="489654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82296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Занимаетесь ли Вы спортом?</a:t>
            </a:r>
          </a:p>
          <a:p>
            <a:pPr marL="82296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Курите ли Вы?</a:t>
            </a:r>
          </a:p>
          <a:p>
            <a:pPr marL="82296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Выпиваете ли Вы ежедневно более одной чашки кофе?</a:t>
            </a:r>
          </a:p>
          <a:p>
            <a:pPr marL="82296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Вы не представляете свой день без шоколадки или сладостей?</a:t>
            </a:r>
          </a:p>
          <a:p>
            <a:pPr marL="82296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5. Ваш вес соответствует вашему росту?</a:t>
            </a:r>
          </a:p>
          <a:p>
            <a:pPr marL="82296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6. Делаете ли Вы ежедневно утреннюю зарядку?</a:t>
            </a:r>
          </a:p>
          <a:p>
            <a:pPr marL="82296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7. Вы употребляете спиртные напитки?</a:t>
            </a:r>
          </a:p>
          <a:p>
            <a:pPr marL="82296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8.Правильно ли у Вас организован режим питания?</a:t>
            </a:r>
          </a:p>
          <a:p>
            <a:pPr marL="82296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9.Ваш ночной сон составляет не менее 8 часов?</a:t>
            </a:r>
          </a:p>
          <a:p>
            <a:pPr marL="82296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10. Раз в пол года вы проходите медицинский осмотр?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988840"/>
            <a:ext cx="2697937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1491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4624"/>
            <a:ext cx="7498080" cy="1143000"/>
          </a:xfrm>
        </p:spPr>
        <p:txBody>
          <a:bodyPr/>
          <a:lstStyle/>
          <a:p>
            <a:r>
              <a:rPr lang="ru-RU" dirty="0" smtClean="0"/>
              <a:t>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Обработка теста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412776"/>
            <a:ext cx="7818072" cy="4835624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 каждый положительный ответ на вопросы: 1, 5, 6, 8,9,10 и за каждый отрицательный ответ на вопросы:2, 3, 4. 7 – поставьте по 1 баллу.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10 -8 баллов –Вы ведёте здоровый образ жизни и придерживаетесь золотого правила «Болезнь легче предупредить, чем лечить». Молодцы!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7 -5 баллов –Вы забываете о принципах ЗОЖ, имеете вредные привычки. Ваше отношение к здоровью безответственное. Советую пересмотреть своё отношение к здоровью!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Менее 5 баллов – Вы совершенно не заботитесь о своём здоровье. Пока не поздно вспомните о принципах ЗОЖ.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0480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14804"/>
            <a:ext cx="7786112" cy="1143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Игра «Ромашка».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mtClean="0"/>
              <a:t>      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268760"/>
            <a:ext cx="6120680" cy="5026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390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110</TotalTime>
  <Words>759</Words>
  <Application>Microsoft Office PowerPoint</Application>
  <PresentationFormat>Экран (4:3)</PresentationFormat>
  <Paragraphs>41</Paragraphs>
  <Slides>11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Calibri</vt:lpstr>
      <vt:lpstr>Corbel</vt:lpstr>
      <vt:lpstr>Gill Sans MT</vt:lpstr>
      <vt:lpstr>Times New Roman</vt:lpstr>
      <vt:lpstr>Verdana</vt:lpstr>
      <vt:lpstr>Wingdings 2</vt:lpstr>
      <vt:lpstr>Солнцестояние</vt:lpstr>
      <vt:lpstr>«Здоровье – наше главное богатство!»</vt:lpstr>
      <vt:lpstr>Термин «Здоровье»</vt:lpstr>
      <vt:lpstr>Мозговой штурм. Игра «Последствия»</vt:lpstr>
      <vt:lpstr>Правила здорового образа жизни.</vt:lpstr>
      <vt:lpstr>Рассказ Волшебное слово «Стоп».      ( Александра Герасимова)</vt:lpstr>
      <vt:lpstr>Презентация PowerPoint</vt:lpstr>
      <vt:lpstr>Тест «Вы и ваше здоровье». </vt:lpstr>
      <vt:lpstr>          Обработка теста</vt:lpstr>
      <vt:lpstr>Игра «Ромашка».</vt:lpstr>
      <vt:lpstr>Презентация PowerPoint</vt:lpstr>
      <vt:lpstr>        Спасибо за внимание  !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«Здоровье – самое главное богатство!»</dc:title>
  <dc:creator>Кира</dc:creator>
  <cp:lastModifiedBy>Home</cp:lastModifiedBy>
  <cp:revision>16</cp:revision>
  <dcterms:created xsi:type="dcterms:W3CDTF">2016-04-24T18:54:22Z</dcterms:created>
  <dcterms:modified xsi:type="dcterms:W3CDTF">2021-12-09T14:17:49Z</dcterms:modified>
</cp:coreProperties>
</file>