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A3A98-52BC-39DB-FB65-BB51B847E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5F1A11-C8FA-3504-DFF3-DB4F18E522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72E898-C058-5AB0-DB43-49C73FF6A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63DC6E-F425-9727-A06B-FB1EB60A9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E70A9B-4D2A-A027-8C2D-852E1B090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31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6CD1A8-136D-EA46-E451-9FCB0E6B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2FB830-E234-C207-EE50-BCFCC8CC8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C75292-0855-D708-FDCB-DAE065D75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1E4371-74B6-9BB8-711C-76445DFEA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8E0C84-F41A-3A36-7737-74DCD5A8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01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B330191-8201-E938-7644-E2781B0D49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3662F1-1E5B-1A0D-8326-F5FE399C8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CFD18-CD75-E0A8-8E3D-E093DC7E8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1BC5E0-87BA-9169-FA68-184E62BE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48ED21-941A-4AEE-8BC6-A1F374DA6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6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D6C29-98A5-5338-EC1B-B6CF4317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372CD4-D9F3-B9F7-D941-719E576BF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B4B303-12C9-B1D6-30CB-CA2500F73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EA71CC-B4BC-F0C4-8704-F3D132E2C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A0B7A2-C2F0-68FD-AEB1-66607AFB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69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9A788-AA9D-DC38-2D14-18E37A52C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D7DEF7-C66D-D563-E41D-816A38D82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CCDD9E-80F7-90CF-93ED-0D5DB850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34E53A-B26D-32A5-AD92-BE9425AA5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04EFAC-B579-99F0-F600-4D9A84875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715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2CCA0-F296-86E7-B8C4-80EBBC40F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94E183-8DD9-6820-0FB2-85EFA91204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4A6F39-3AA6-0A92-B9CB-4D3110483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3881D5-B38C-89C7-48E9-255BA3DA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EBFFA0-8DF8-20F0-0AFF-461E09969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F91F31-C6EC-2FF6-5AB5-4037B7724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61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2F8AF-2748-3FC5-CA23-37296A651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5DAB3E-F577-345E-17DA-C0E425278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D6D4BB-C368-6C4F-86D7-9A6477A80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053F28-6F6F-F99E-A746-111253837B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AD45313-1ECD-DA0C-ED0D-F8F49926F5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AAD40E5-3776-8A53-0ABC-F5727AFF3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0B6A48-0962-D377-C6CC-22C0C48E1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3BA0AC-7B10-DD57-8694-4740EFFA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21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75D0E-08B4-C3C4-A20F-C7ABBA109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53A26C-A81E-2EE4-DFED-B1EE150E5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EE33CCB-EEED-7038-057A-021D858FD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3EDE60-45B9-2A10-F583-D0FF9961C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692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2F47D78-1565-A5CC-BA6A-3624123D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F47786A-2606-CA70-68C1-5398592EC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8BE4CA5-C4E4-7F90-6299-AF26CEBD6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556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76022B-B757-923C-C92D-36C30A3F4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1D1411-D4F0-8D6E-5C7F-8561CF780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ABEFF6-A2C9-FD7D-7F0C-B7E091D39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1347B2-D6F2-318B-543D-CB165398D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EEAC50-0E25-663C-FD72-1C3C8A308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E50C70-EE4F-0305-94CB-47A89F3AC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28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D91BE-60F4-4554-3361-9C53DC1E5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7D368EE-F946-FF28-0EE5-74FB221E43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571E50-2E16-F657-1EDE-4B86E0320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A523E4-B39E-6095-70CA-B53480604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984E21-15EE-2CD6-5C74-DB1729BC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8240B3-0C29-D8DF-6DC3-A5D3B4D3B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08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CE1A0-876F-3726-2311-F94461E1B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EF3F4-0512-B203-C38E-5C55EAB68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9D5F64-1193-1ADF-EC92-E95D63AB82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649841-25E2-0141-A42B-340934763F00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7A5B4D-1A62-A840-0EB2-4E091FC55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A12BF-1F81-1734-75B8-7978B688D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3BF1EA-3D94-7A48-9372-0BDA3E590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1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 /><Relationship Id="rId3" Type="http://schemas.openxmlformats.org/officeDocument/2006/relationships/image" Target="../media/image2.jpeg" /><Relationship Id="rId7" Type="http://schemas.openxmlformats.org/officeDocument/2006/relationships/image" Target="../media/image6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jpeg" /><Relationship Id="rId5" Type="http://schemas.openxmlformats.org/officeDocument/2006/relationships/image" Target="../media/image4.jpeg" /><Relationship Id="rId4" Type="http://schemas.openxmlformats.org/officeDocument/2006/relationships/image" Target="../media/image3.jpeg" /><Relationship Id="rId9" Type="http://schemas.openxmlformats.org/officeDocument/2006/relationships/image" Target="../media/image8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8.jpeg" /><Relationship Id="rId2" Type="http://schemas.openxmlformats.org/officeDocument/2006/relationships/audio" Target="../media/media1.m4a" /><Relationship Id="rId1" Type="http://schemas.microsoft.com/office/2007/relationships/media" Target="../media/media1.m4a" /><Relationship Id="rId6" Type="http://schemas.openxmlformats.org/officeDocument/2006/relationships/image" Target="../media/image10.png" /><Relationship Id="rId5" Type="http://schemas.openxmlformats.org/officeDocument/2006/relationships/image" Target="../media/image9.jpeg" /><Relationship Id="rId4" Type="http://schemas.openxmlformats.org/officeDocument/2006/relationships/image" Target="../media/image1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8.jpeg" /><Relationship Id="rId2" Type="http://schemas.openxmlformats.org/officeDocument/2006/relationships/audio" Target="../media/media2.m4a" /><Relationship Id="rId1" Type="http://schemas.microsoft.com/office/2007/relationships/media" Target="../media/media2.m4a" /><Relationship Id="rId6" Type="http://schemas.openxmlformats.org/officeDocument/2006/relationships/image" Target="../media/image10.png" /><Relationship Id="rId5" Type="http://schemas.openxmlformats.org/officeDocument/2006/relationships/image" Target="../media/image11.jpeg" /><Relationship Id="rId4" Type="http://schemas.openxmlformats.org/officeDocument/2006/relationships/image" Target="../media/image1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8.jpeg" /><Relationship Id="rId2" Type="http://schemas.openxmlformats.org/officeDocument/2006/relationships/audio" Target="../media/media3.m4a" /><Relationship Id="rId1" Type="http://schemas.microsoft.com/office/2007/relationships/media" Target="../media/media3.m4a" /><Relationship Id="rId6" Type="http://schemas.openxmlformats.org/officeDocument/2006/relationships/image" Target="../media/image10.png" /><Relationship Id="rId5" Type="http://schemas.openxmlformats.org/officeDocument/2006/relationships/image" Target="../media/image12.jpeg" /><Relationship Id="rId4" Type="http://schemas.openxmlformats.org/officeDocument/2006/relationships/image" Target="../media/image1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8.jpeg" /><Relationship Id="rId2" Type="http://schemas.openxmlformats.org/officeDocument/2006/relationships/audio" Target="../media/media4.m4a" /><Relationship Id="rId1" Type="http://schemas.microsoft.com/office/2007/relationships/media" Target="../media/media4.m4a" /><Relationship Id="rId6" Type="http://schemas.openxmlformats.org/officeDocument/2006/relationships/image" Target="../media/image10.png" /><Relationship Id="rId5" Type="http://schemas.openxmlformats.org/officeDocument/2006/relationships/image" Target="../media/image13.jpeg" /><Relationship Id="rId4" Type="http://schemas.openxmlformats.org/officeDocument/2006/relationships/image" Target="../media/image1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8.jpeg" /><Relationship Id="rId2" Type="http://schemas.openxmlformats.org/officeDocument/2006/relationships/audio" Target="../media/media5.m4a" /><Relationship Id="rId1" Type="http://schemas.microsoft.com/office/2007/relationships/media" Target="../media/media5.m4a" /><Relationship Id="rId6" Type="http://schemas.openxmlformats.org/officeDocument/2006/relationships/image" Target="../media/image10.png" /><Relationship Id="rId5" Type="http://schemas.openxmlformats.org/officeDocument/2006/relationships/image" Target="../media/image14.jpeg" /><Relationship Id="rId4" Type="http://schemas.openxmlformats.org/officeDocument/2006/relationships/image" Target="../media/image1.jpe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8.jpeg" /><Relationship Id="rId2" Type="http://schemas.openxmlformats.org/officeDocument/2006/relationships/audio" Target="../media/media6.m4a" /><Relationship Id="rId1" Type="http://schemas.microsoft.com/office/2007/relationships/media" Target="../media/media6.m4a" /><Relationship Id="rId6" Type="http://schemas.openxmlformats.org/officeDocument/2006/relationships/image" Target="../media/image10.png" /><Relationship Id="rId5" Type="http://schemas.openxmlformats.org/officeDocument/2006/relationships/image" Target="../media/image15.jpeg" /><Relationship Id="rId4" Type="http://schemas.openxmlformats.org/officeDocument/2006/relationships/image" Target="../media/image1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6343A4-179F-EB61-AEF3-8F92827E1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D17F95-CF85-91C6-F02D-169D6842B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25" y="953752"/>
            <a:ext cx="1578619" cy="17784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330D16-30A3-2D11-2093-7228F7DEBDCF}"/>
              </a:ext>
            </a:extLst>
          </p:cNvPr>
          <p:cNvSpPr txBox="1"/>
          <p:nvPr/>
        </p:nvSpPr>
        <p:spPr>
          <a:xfrm>
            <a:off x="2987594" y="981389"/>
            <a:ext cx="4707881" cy="14080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accent2"/>
                </a:solidFill>
                <a:latin typeface="Ravie" panose="02000000000000000000" pitchFamily="2" charset="0"/>
                <a:ea typeface="Ravie" panose="02000000000000000000" pitchFamily="2" charset="0"/>
              </a:rPr>
              <a:t>Агния Львовна </a:t>
            </a:r>
            <a:r>
              <a:rPr lang="ru-RU" sz="3000" b="1" dirty="0" err="1">
                <a:solidFill>
                  <a:schemeClr val="accent2"/>
                </a:solidFill>
                <a:latin typeface="Ravie" panose="02000000000000000000" pitchFamily="2" charset="0"/>
                <a:ea typeface="Ravie" panose="02000000000000000000" pitchFamily="2" charset="0"/>
              </a:rPr>
              <a:t>Барто</a:t>
            </a:r>
            <a:endParaRPr lang="ru-RU" sz="3000" b="1" dirty="0">
              <a:solidFill>
                <a:schemeClr val="accent2"/>
              </a:solidFill>
              <a:latin typeface="Ravie" panose="02000000000000000000" pitchFamily="2" charset="0"/>
              <a:ea typeface="Ravie" panose="02000000000000000000" pitchFamily="2" charset="0"/>
            </a:endParaRPr>
          </a:p>
          <a:p>
            <a:pPr algn="ctr"/>
            <a:r>
              <a:rPr lang="ru-RU" sz="3000" b="1" dirty="0">
                <a:solidFill>
                  <a:schemeClr val="accent3"/>
                </a:solidFill>
                <a:latin typeface="Ravie" panose="02000000000000000000" pitchFamily="2" charset="0"/>
                <a:ea typeface="Ravie" panose="02000000000000000000" pitchFamily="2" charset="0"/>
              </a:rPr>
              <a:t>17 февраля 1906 г.</a:t>
            </a:r>
          </a:p>
          <a:p>
            <a:pPr algn="l"/>
            <a:endParaRPr lang="ru-RU" sz="135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endParaRPr lang="ru-RU" sz="135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C30D9A-6243-C33B-363E-2287BA2A82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925" y="2657763"/>
            <a:ext cx="1603925" cy="214589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1A821B1-018B-BA61-5C01-401F7AC954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456" y="2059097"/>
            <a:ext cx="1721402" cy="21344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13309F8-FDE0-7929-DF4E-1326D811C6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956" y="4290221"/>
            <a:ext cx="1062881" cy="158639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5080C9F-246D-1895-8159-EE86C076DE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816" y="2499222"/>
            <a:ext cx="1413068" cy="2032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F29CD9D-3E02-49CA-1857-1CAFF2A37F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645" y="3787662"/>
            <a:ext cx="1404042" cy="203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4AEFA3-DB9F-6190-CA13-05B3669BA076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E084585-2D7C-D68F-B8E0-B1CCF3BF2F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93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3D1AEE-16FD-A1E5-4B1F-D14873BF7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115193-CA46-8875-1927-2FBF0EAAA5A1}"/>
              </a:ext>
            </a:extLst>
          </p:cNvPr>
          <p:cNvSpPr txBox="1"/>
          <p:nvPr/>
        </p:nvSpPr>
        <p:spPr>
          <a:xfrm>
            <a:off x="1386137" y="1295877"/>
            <a:ext cx="207547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Gigi" panose="02000000000000000000" pitchFamily="2" charset="0"/>
                <a:ea typeface="Gigi" panose="02000000000000000000" pitchFamily="2" charset="0"/>
                <a:cs typeface="Dreaming Outloud Pro" panose="03050502040302030504" pitchFamily="66" charset="0"/>
              </a:rPr>
              <a:t>Часть 1</a:t>
            </a:r>
            <a:r>
              <a:rPr lang="ru-RU" sz="2700" b="1" dirty="0">
                <a:solidFill>
                  <a:srgbClr val="00B050"/>
                </a:solidFill>
              </a:rPr>
              <a:t> «И</a:t>
            </a:r>
            <a:r>
              <a:rPr lang="ru-RU" sz="2700" b="1" dirty="0">
                <a:solidFill>
                  <a:srgbClr val="C00000"/>
                </a:solidFill>
              </a:rPr>
              <a:t>Г</a:t>
            </a:r>
            <a:r>
              <a:rPr lang="ru-RU" sz="2700" b="1" dirty="0">
                <a:solidFill>
                  <a:srgbClr val="0070C0"/>
                </a:solidFill>
              </a:rPr>
              <a:t>Р</a:t>
            </a:r>
            <a:r>
              <a:rPr lang="ru-RU" sz="2700" b="1" dirty="0">
                <a:solidFill>
                  <a:schemeClr val="accent2"/>
                </a:solidFill>
              </a:rPr>
              <a:t>У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Ш</a:t>
            </a:r>
            <a:r>
              <a:rPr lang="ru-RU" sz="27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2700" b="1" dirty="0">
                <a:solidFill>
                  <a:srgbClr val="FF0000"/>
                </a:solidFill>
              </a:rPr>
              <a:t>И»</a:t>
            </a:r>
            <a:endParaRPr lang="ru-RU" sz="2700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65A0E9-39C3-FBE7-8C31-CF7A734450E0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6A9A85-1C87-1DEA-E769-EDF2D89BD9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15" y="907022"/>
            <a:ext cx="3972532" cy="5116325"/>
          </a:xfrm>
          <a:prstGeom prst="rect">
            <a:avLst/>
          </a:prstGeom>
        </p:spPr>
      </p:pic>
      <p:pic>
        <p:nvPicPr>
          <p:cNvPr id="8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AAF81C64-8059-51F8-594E-EE0497DBBC3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19887" y="2445339"/>
            <a:ext cx="1007978" cy="101984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CC5C7E-FBBB-B924-3866-470D73F58A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436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48548F-2BE8-FE1A-B317-0C9DEF7F1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164E1E-8D60-BDE7-A6F7-786C017E6C85}"/>
              </a:ext>
            </a:extLst>
          </p:cNvPr>
          <p:cNvSpPr txBox="1"/>
          <p:nvPr/>
        </p:nvSpPr>
        <p:spPr>
          <a:xfrm>
            <a:off x="1199599" y="1321221"/>
            <a:ext cx="249212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Gigi" panose="02000000000000000000" pitchFamily="2" charset="0"/>
                <a:ea typeface="Gigi" panose="02000000000000000000" pitchFamily="2" charset="0"/>
                <a:cs typeface="Dreaming Outloud Pro" panose="03050502040302030504" pitchFamily="66" charset="0"/>
              </a:rPr>
              <a:t>Часть 1</a:t>
            </a:r>
          </a:p>
          <a:p>
            <a:pPr algn="ctr"/>
            <a:r>
              <a:rPr lang="ru-RU" sz="2700" b="1" dirty="0">
                <a:solidFill>
                  <a:srgbClr val="00B050"/>
                </a:solidFill>
              </a:rPr>
              <a:t> «И</a:t>
            </a:r>
            <a:r>
              <a:rPr lang="ru-RU" sz="2700" b="1" dirty="0">
                <a:solidFill>
                  <a:srgbClr val="C00000"/>
                </a:solidFill>
              </a:rPr>
              <a:t>Г</a:t>
            </a:r>
            <a:r>
              <a:rPr lang="ru-RU" sz="2700" b="1" dirty="0">
                <a:solidFill>
                  <a:srgbClr val="0070C0"/>
                </a:solidFill>
              </a:rPr>
              <a:t>Р</a:t>
            </a:r>
            <a:r>
              <a:rPr lang="ru-RU" sz="2700" b="1" dirty="0">
                <a:solidFill>
                  <a:schemeClr val="accent2"/>
                </a:solidFill>
              </a:rPr>
              <a:t>У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Ш</a:t>
            </a:r>
            <a:r>
              <a:rPr lang="ru-RU" sz="27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2700" b="1" dirty="0">
                <a:solidFill>
                  <a:srgbClr val="FF0000"/>
                </a:solidFill>
              </a:rPr>
              <a:t>И»</a:t>
            </a:r>
            <a:endParaRPr lang="ru-RU" sz="2700" b="1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DD2E6-8B52-6B74-93FD-B7DA59A3EDFF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B644BB-3D84-DC0F-3C3B-26BB029DDE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729" y="991500"/>
            <a:ext cx="3730704" cy="4862889"/>
          </a:xfrm>
          <a:prstGeom prst="rect">
            <a:avLst/>
          </a:prstGeom>
        </p:spPr>
      </p:pic>
      <p:pic>
        <p:nvPicPr>
          <p:cNvPr id="11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394A2F9C-60D4-934B-C962-185D4E19084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flipV="1">
            <a:off x="1816296" y="2551185"/>
            <a:ext cx="1123571" cy="117848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661324-8505-3138-9DF8-C27AD4E026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9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6813D1-6D3C-4FD7-3406-77178AAD77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C9C2DD-035D-8B28-43B2-7AB1372541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971" y="1397000"/>
            <a:ext cx="4553416" cy="4064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981A03-80B2-01B3-EE08-81B90AF8734A}"/>
              </a:ext>
            </a:extLst>
          </p:cNvPr>
          <p:cNvSpPr txBox="1"/>
          <p:nvPr/>
        </p:nvSpPr>
        <p:spPr>
          <a:xfrm>
            <a:off x="1199599" y="1321221"/>
            <a:ext cx="249212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Gigi" panose="02000000000000000000" pitchFamily="2" charset="0"/>
                <a:ea typeface="Gigi" panose="02000000000000000000" pitchFamily="2" charset="0"/>
                <a:cs typeface="Dreaming Outloud Pro" panose="03050502040302030504" pitchFamily="66" charset="0"/>
              </a:rPr>
              <a:t>Часть 1</a:t>
            </a:r>
          </a:p>
          <a:p>
            <a:pPr algn="ctr"/>
            <a:r>
              <a:rPr lang="ru-RU" sz="2700" b="1" dirty="0">
                <a:solidFill>
                  <a:srgbClr val="00B050"/>
                </a:solidFill>
              </a:rPr>
              <a:t> «И</a:t>
            </a:r>
            <a:r>
              <a:rPr lang="ru-RU" sz="2700" b="1" dirty="0">
                <a:solidFill>
                  <a:srgbClr val="C00000"/>
                </a:solidFill>
              </a:rPr>
              <a:t>Г</a:t>
            </a:r>
            <a:r>
              <a:rPr lang="ru-RU" sz="2700" b="1" dirty="0">
                <a:solidFill>
                  <a:srgbClr val="0070C0"/>
                </a:solidFill>
              </a:rPr>
              <a:t>Р</a:t>
            </a:r>
            <a:r>
              <a:rPr lang="ru-RU" sz="2700" b="1" dirty="0">
                <a:solidFill>
                  <a:schemeClr val="accent2"/>
                </a:solidFill>
              </a:rPr>
              <a:t>У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Ш</a:t>
            </a:r>
            <a:r>
              <a:rPr lang="ru-RU" sz="27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2700" b="1" dirty="0">
                <a:solidFill>
                  <a:srgbClr val="FF0000"/>
                </a:solidFill>
              </a:rPr>
              <a:t>И»</a:t>
            </a:r>
            <a:endParaRPr lang="ru-RU" sz="27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497BE3-8224-ABAC-FB17-4C58849F2685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pic>
        <p:nvPicPr>
          <p:cNvPr id="9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AEBD941D-F995-5B46-89EE-336EDF0C92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8598" y="2524272"/>
            <a:ext cx="904727" cy="9047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C2BF31-D8FC-90FE-ABE0-89F128E8F0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92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2002F9-35E9-86B4-8C20-7A1788321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277660-588F-55CE-30CC-7562489850A9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6879F4-F442-B7C0-1FF2-CE9CC87484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803" y="988403"/>
            <a:ext cx="3919821" cy="48321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4AFF08-FEBE-ABAB-B709-2220A14C9EEF}"/>
              </a:ext>
            </a:extLst>
          </p:cNvPr>
          <p:cNvSpPr txBox="1"/>
          <p:nvPr/>
        </p:nvSpPr>
        <p:spPr>
          <a:xfrm>
            <a:off x="1199599" y="1321221"/>
            <a:ext cx="249212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Gigi" panose="02000000000000000000" pitchFamily="2" charset="0"/>
                <a:ea typeface="Gigi" panose="02000000000000000000" pitchFamily="2" charset="0"/>
                <a:cs typeface="Dreaming Outloud Pro" panose="03050502040302030504" pitchFamily="66" charset="0"/>
              </a:rPr>
              <a:t>Часть 1</a:t>
            </a:r>
          </a:p>
          <a:p>
            <a:pPr algn="ctr"/>
            <a:r>
              <a:rPr lang="ru-RU" sz="2700" b="1" dirty="0">
                <a:solidFill>
                  <a:srgbClr val="00B050"/>
                </a:solidFill>
              </a:rPr>
              <a:t> «И</a:t>
            </a:r>
            <a:r>
              <a:rPr lang="ru-RU" sz="2700" b="1" dirty="0">
                <a:solidFill>
                  <a:srgbClr val="C00000"/>
                </a:solidFill>
              </a:rPr>
              <a:t>Г</a:t>
            </a:r>
            <a:r>
              <a:rPr lang="ru-RU" sz="2700" b="1" dirty="0">
                <a:solidFill>
                  <a:srgbClr val="0070C0"/>
                </a:solidFill>
              </a:rPr>
              <a:t>Р</a:t>
            </a:r>
            <a:r>
              <a:rPr lang="ru-RU" sz="2700" b="1" dirty="0">
                <a:solidFill>
                  <a:schemeClr val="accent2"/>
                </a:solidFill>
              </a:rPr>
              <a:t>У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Ш</a:t>
            </a:r>
            <a:r>
              <a:rPr lang="ru-RU" sz="27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2700" b="1" dirty="0">
                <a:solidFill>
                  <a:srgbClr val="FF0000"/>
                </a:solidFill>
              </a:rPr>
              <a:t>И»</a:t>
            </a:r>
            <a:endParaRPr lang="ru-RU" sz="2700" b="1" dirty="0">
              <a:solidFill>
                <a:srgbClr val="00B050"/>
              </a:solidFill>
            </a:endParaRPr>
          </a:p>
        </p:txBody>
      </p:sp>
      <p:pic>
        <p:nvPicPr>
          <p:cNvPr id="11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B1E76280-B959-7EC7-547D-5B5ED5DCAA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14421" y="2554285"/>
            <a:ext cx="1043716" cy="104371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EA0252-E63B-51DA-4AA0-43A167B061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0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A19143-D670-4CE0-A26F-906BE86EB9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9DECF5-21C9-A6B2-8BB9-D4277D606F00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B4E6E-C80D-67F8-1D05-F0E0FC2CBF10}"/>
              </a:ext>
            </a:extLst>
          </p:cNvPr>
          <p:cNvSpPr txBox="1"/>
          <p:nvPr/>
        </p:nvSpPr>
        <p:spPr>
          <a:xfrm>
            <a:off x="1199599" y="1321221"/>
            <a:ext cx="249212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Gigi" panose="02000000000000000000" pitchFamily="2" charset="0"/>
                <a:ea typeface="Gigi" panose="02000000000000000000" pitchFamily="2" charset="0"/>
                <a:cs typeface="Dreaming Outloud Pro" panose="03050502040302030504" pitchFamily="66" charset="0"/>
              </a:rPr>
              <a:t>Часть 1</a:t>
            </a:r>
          </a:p>
          <a:p>
            <a:pPr algn="ctr"/>
            <a:r>
              <a:rPr lang="ru-RU" sz="2700" b="1" dirty="0">
                <a:solidFill>
                  <a:srgbClr val="00B050"/>
                </a:solidFill>
              </a:rPr>
              <a:t> «И</a:t>
            </a:r>
            <a:r>
              <a:rPr lang="ru-RU" sz="2700" b="1" dirty="0">
                <a:solidFill>
                  <a:srgbClr val="C00000"/>
                </a:solidFill>
              </a:rPr>
              <a:t>Г</a:t>
            </a:r>
            <a:r>
              <a:rPr lang="ru-RU" sz="2700" b="1" dirty="0">
                <a:solidFill>
                  <a:srgbClr val="0070C0"/>
                </a:solidFill>
              </a:rPr>
              <a:t>Р</a:t>
            </a:r>
            <a:r>
              <a:rPr lang="ru-RU" sz="2700" b="1" dirty="0">
                <a:solidFill>
                  <a:schemeClr val="accent2"/>
                </a:solidFill>
              </a:rPr>
              <a:t>У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Ш</a:t>
            </a:r>
            <a:r>
              <a:rPr lang="ru-RU" sz="27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2700" b="1" dirty="0">
                <a:solidFill>
                  <a:srgbClr val="FF0000"/>
                </a:solidFill>
              </a:rPr>
              <a:t>И»</a:t>
            </a:r>
            <a:endParaRPr lang="ru-RU" sz="2700" b="1" dirty="0">
              <a:solidFill>
                <a:srgbClr val="00B050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B341E00-864F-1707-6AC9-7C01EC6DD6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459" y="979955"/>
            <a:ext cx="3852239" cy="5085633"/>
          </a:xfrm>
          <a:prstGeom prst="rect">
            <a:avLst/>
          </a:prstGeom>
        </p:spPr>
      </p:pic>
      <p:pic>
        <p:nvPicPr>
          <p:cNvPr id="11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2B3FABB2-8794-C22D-505C-F73472C4D6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48211" y="2562732"/>
            <a:ext cx="900103" cy="90010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7D9F56-4B47-F66B-9098-C68A831C92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59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BC0BD4-DBEB-12DF-455C-9A751139E8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DEEED0-57F0-FB7A-D5B1-11F707D8D4ED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41C64-BE06-22F1-08CC-DA6CB407C500}"/>
              </a:ext>
            </a:extLst>
          </p:cNvPr>
          <p:cNvSpPr txBox="1"/>
          <p:nvPr/>
        </p:nvSpPr>
        <p:spPr>
          <a:xfrm>
            <a:off x="1199599" y="1321221"/>
            <a:ext cx="249212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Gigi" panose="02000000000000000000" pitchFamily="2" charset="0"/>
                <a:ea typeface="Gigi" panose="02000000000000000000" pitchFamily="2" charset="0"/>
                <a:cs typeface="Dreaming Outloud Pro" panose="03050502040302030504" pitchFamily="66" charset="0"/>
              </a:rPr>
              <a:t>Часть 1</a:t>
            </a:r>
          </a:p>
          <a:p>
            <a:pPr algn="ctr"/>
            <a:r>
              <a:rPr lang="ru-RU" sz="2700" b="1" dirty="0">
                <a:solidFill>
                  <a:srgbClr val="00B050"/>
                </a:solidFill>
              </a:rPr>
              <a:t> «И</a:t>
            </a:r>
            <a:r>
              <a:rPr lang="ru-RU" sz="2700" b="1" dirty="0">
                <a:solidFill>
                  <a:srgbClr val="C00000"/>
                </a:solidFill>
              </a:rPr>
              <a:t>Г</a:t>
            </a:r>
            <a:r>
              <a:rPr lang="ru-RU" sz="2700" b="1" dirty="0">
                <a:solidFill>
                  <a:srgbClr val="0070C0"/>
                </a:solidFill>
              </a:rPr>
              <a:t>Р</a:t>
            </a:r>
            <a:r>
              <a:rPr lang="ru-RU" sz="2700" b="1" dirty="0">
                <a:solidFill>
                  <a:schemeClr val="accent2"/>
                </a:solidFill>
              </a:rPr>
              <a:t>У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Ш</a:t>
            </a:r>
            <a:r>
              <a:rPr lang="ru-RU" sz="27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2700" b="1" dirty="0">
                <a:solidFill>
                  <a:srgbClr val="FF0000"/>
                </a:solidFill>
              </a:rPr>
              <a:t>И»</a:t>
            </a:r>
            <a:endParaRPr lang="ru-RU" sz="2700" b="1" dirty="0">
              <a:solidFill>
                <a:srgbClr val="00B050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4E276A6-78BC-9AF4-9D6E-E33C24E6F3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012" y="1022195"/>
            <a:ext cx="3852239" cy="4925122"/>
          </a:xfrm>
          <a:prstGeom prst="rect">
            <a:avLst/>
          </a:prstGeom>
        </p:spPr>
      </p:pic>
      <p:pic>
        <p:nvPicPr>
          <p:cNvPr id="13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8CE0BC3E-2C5C-0EC9-F10F-A081712DD1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42614" y="2404311"/>
            <a:ext cx="879383" cy="87938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9269E7-8C45-441D-2514-FAF286B6CD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59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232F65-4F5A-F2F2-2719-AD6BD2706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CF9770-46EB-85B2-F669-A579A9F1A6BF}"/>
              </a:ext>
            </a:extLst>
          </p:cNvPr>
          <p:cNvSpPr txBox="1"/>
          <p:nvPr/>
        </p:nvSpPr>
        <p:spPr>
          <a:xfrm>
            <a:off x="1737731" y="971507"/>
            <a:ext cx="577244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ИГРА «ДОСКАЖИ СЛОВЕЧКО»</a:t>
            </a:r>
          </a:p>
          <a:p>
            <a:pPr algn="ctr"/>
            <a:endParaRPr lang="ru-RU" sz="2800" b="1" dirty="0">
              <a:solidFill>
                <a:schemeClr val="accent3"/>
              </a:solidFill>
            </a:endParaRPr>
          </a:p>
          <a:p>
            <a:pPr algn="ctr"/>
            <a:r>
              <a:rPr lang="ru-RU" sz="2800" b="1" dirty="0">
                <a:solidFill>
                  <a:schemeClr val="accent2"/>
                </a:solidFill>
              </a:rPr>
              <a:t>Я люблю свою ……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</a:rPr>
              <a:t>У меня живёт  ……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</a:rPr>
              <a:t>Уронили мишку ……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</a:rPr>
              <a:t>Наша Таня громко ……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</a:rPr>
              <a:t>Идёт бычок ……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</a:rPr>
              <a:t>Спать пора, уснул ……</a:t>
            </a:r>
          </a:p>
          <a:p>
            <a:pPr algn="l"/>
            <a:endParaRPr lang="ru-RU" sz="2400" dirty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МОЛОДЦЫ!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FF57E5-E141-2B2F-2741-8C5EFF08D832}"/>
              </a:ext>
            </a:extLst>
          </p:cNvPr>
          <p:cNvSpPr txBox="1"/>
          <p:nvPr/>
        </p:nvSpPr>
        <p:spPr>
          <a:xfrm>
            <a:off x="6819646" y="633477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/>
              <a:t>Воспитатель:</a:t>
            </a:r>
            <a:r>
              <a:rPr lang="ru-RU" sz="1400" dirty="0"/>
              <a:t> Белова Э.Ю. </a:t>
            </a:r>
            <a:endParaRPr lang="ru-RU" sz="14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1220B3-0BB9-327E-8946-6F05DA2F4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583" y="5065675"/>
            <a:ext cx="927823" cy="9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49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(4:3)</PresentationFormat>
  <Slides>8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 Иванова</dc:creator>
  <cp:lastModifiedBy>Эльвира Иванова</cp:lastModifiedBy>
  <cp:revision>4</cp:revision>
  <dcterms:created xsi:type="dcterms:W3CDTF">2024-02-05T16:01:23Z</dcterms:created>
  <dcterms:modified xsi:type="dcterms:W3CDTF">2024-02-05T20:27:43Z</dcterms:modified>
</cp:coreProperties>
</file>