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6"/>
  </p:notesMasterIdLst>
  <p:sldIdLst>
    <p:sldId id="256" r:id="rId2"/>
    <p:sldId id="259" r:id="rId3"/>
    <p:sldId id="262" r:id="rId4"/>
    <p:sldId id="263" r:id="rId5"/>
    <p:sldId id="260" r:id="rId6"/>
    <p:sldId id="257" r:id="rId7"/>
    <p:sldId id="272" r:id="rId8"/>
    <p:sldId id="264" r:id="rId9"/>
    <p:sldId id="265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70" d="100"/>
          <a:sy n="70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F0AC2-00C8-49AE-AB11-D742EA07BD4C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3C9BF-FA30-42E3-A7BD-A06F876CB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EBAFB6-D5A9-41E0-B566-07CFC9949DAD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CEF219-40A9-4283-851D-EE8AC8188335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C7E10E-418C-4121-A270-830C2D19A5E7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147C1D-C54A-46F7-95F9-874B9A5E903C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A5E37A-876D-4A1A-A794-2440C7B02551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71C338-B272-4AA5-8023-7DAEF3731BFA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B55F5-D994-4A62-A262-1B6878D075B0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95D80-7E99-4FD3-99C7-0D713D4B4433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4D278-DF7D-45D1-B767-AB028AD878EC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BFFA062-0C8E-4656-BA82-5B193A0550BB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000FE7-D5F8-4A68-8F5E-CDE1AD7EF0BD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664A30-E0DE-4D79-81AB-5B788ABBA1E4}" type="datetime13">
              <a:rPr lang="ru-RU" smtClean="0"/>
              <a:pPr/>
              <a:t>2:02:01 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A5956B2-3418-4396-B480-9CE5A61EA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obrazilla.ru/wp-content/uploads/2017/03/training-of-electricians185.pn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l="4326"/>
          <a:stretch>
            <a:fillRect/>
          </a:stretch>
        </p:blipFill>
        <p:spPr bwMode="auto">
          <a:xfrm>
            <a:off x="-55303" y="0"/>
            <a:ext cx="9199303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9224" y="332656"/>
            <a:ext cx="6984776" cy="1000131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Итоговый зачётный проект </a:t>
            </a:r>
            <a:r>
              <a:rPr lang="ru-RU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ЭЛЕКТРИКа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417840"/>
            <a:ext cx="6228184" cy="144016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Выполнили студенты  группы Э-16(2</a:t>
            </a:r>
            <a:r>
              <a:rPr lang="ru-RU" sz="2200" b="1" dirty="0" smtClean="0">
                <a:solidFill>
                  <a:schemeClr val="tx1"/>
                </a:solidFill>
                <a:latin typeface="Bookman Old Style" pitchFamily="18" charset="0"/>
              </a:rPr>
              <a:t>) </a:t>
            </a:r>
          </a:p>
          <a:p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Васильева Татьяна и 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Кимшин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Александр</a:t>
            </a:r>
            <a:endParaRPr lang="ru-RU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916832"/>
            <a:ext cx="58681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Монтаж, наладка и эксплуатация электрооборудования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промышленных и гражданских зданий»</a:t>
            </a:r>
          </a:p>
        </p:txBody>
      </p:sp>
    </p:spTree>
  </p:cSld>
  <p:clrMapOvr>
    <a:masterClrMapping/>
  </p:clrMapOvr>
  <p:transition advTm="578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материал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04286" y="2428869"/>
            <a:ext cx="4325432" cy="239279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Таблицы расчетов</a:t>
            </a:r>
            <a:endParaRPr lang="ru-RU" sz="28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62A3D311-EC57-4357-A6F6-E7F15237D3D7}" type="datetime13">
              <a:rPr lang="ru-RU" smtClean="0"/>
              <a:pPr/>
              <a:t>2:02:06 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8569423" y="6492875"/>
            <a:ext cx="574577" cy="365125"/>
          </a:xfrm>
        </p:spPr>
        <p:txBody>
          <a:bodyPr/>
          <a:lstStyle/>
          <a:p>
            <a:pPr algn="ctr"/>
            <a:fld id="{E72D3868-91FC-4C16-A64B-5E95CCFC68C1}" type="slidenum">
              <a:rPr lang="ru-RU" smtClean="0"/>
              <a:pPr algn="ctr"/>
              <a:t>10</a:t>
            </a:fld>
            <a:endParaRPr lang="ru-RU" dirty="0"/>
          </a:p>
        </p:txBody>
      </p:sp>
      <p:pic>
        <p:nvPicPr>
          <p:cNvPr id="10" name="Содержимое 9" descr="г.bmp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07125" y="2492896"/>
            <a:ext cx="4031500" cy="2222773"/>
          </a:xfrm>
        </p:spPr>
      </p:pic>
    </p:spTree>
  </p:cSld>
  <p:clrMapOvr>
    <a:masterClrMapping/>
  </p:clrMapOvr>
  <p:transition advTm="543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Кредит</a:t>
            </a:r>
            <a:endParaRPr lang="ru-RU" sz="28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F03A594B-3F92-4B49-AE14-A4B1749990C0}" type="datetime13">
              <a:rPr lang="ru-RU" smtClean="0"/>
              <a:pPr/>
              <a:t>2:02:06 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8172871" y="6492875"/>
            <a:ext cx="971129" cy="365125"/>
          </a:xfrm>
        </p:spPr>
        <p:txBody>
          <a:bodyPr/>
          <a:lstStyle/>
          <a:p>
            <a:pPr algn="ctr"/>
            <a:fld id="{51DE458A-2923-47E4-BC52-4E945DB77029}" type="slidenum">
              <a:rPr lang="ru-RU" smtClean="0"/>
              <a:pPr algn="ctr"/>
              <a:t>11</a:t>
            </a:fld>
            <a:endParaRPr lang="ru-RU" dirty="0"/>
          </a:p>
        </p:txBody>
      </p:sp>
      <p:pic>
        <p:nvPicPr>
          <p:cNvPr id="12" name="Содержимое 11" descr="кредит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765" y="1916832"/>
            <a:ext cx="8797158" cy="2232248"/>
          </a:xfrm>
        </p:spPr>
      </p:pic>
    </p:spTree>
  </p:cSld>
  <p:clrMapOvr>
    <a:masterClrMapping/>
  </p:clrMapOvr>
  <p:transition advTm="510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рансформат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4880" y="1481138"/>
            <a:ext cx="5874240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Картинка первого объекта</a:t>
            </a:r>
            <a:endParaRPr lang="ru-RU" sz="28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02C7725D-B204-4AD6-88E8-D6F25401A204}" type="datetime13">
              <a:rPr lang="ru-RU" smtClean="0"/>
              <a:pPr/>
              <a:t>2:02:06 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799944" y="6492875"/>
            <a:ext cx="1344056" cy="365125"/>
          </a:xfrm>
        </p:spPr>
        <p:txBody>
          <a:bodyPr/>
          <a:lstStyle/>
          <a:p>
            <a:pPr algn="ctr"/>
            <a:fld id="{0D5A87B9-7065-4EE8-A6BE-641EBA845B94}" type="slidenum">
              <a:rPr lang="ru-RU" smtClean="0"/>
              <a:pPr algn="ctr"/>
              <a:t>12</a:t>
            </a:fld>
            <a:endParaRPr lang="ru-RU" dirty="0"/>
          </a:p>
        </p:txBody>
      </p:sp>
    </p:spTree>
  </p:cSld>
  <p:clrMapOvr>
    <a:masterClrMapping/>
  </p:clrMapOvr>
  <p:transition advTm="403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6792"/>
            <a:ext cx="8229600" cy="41764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Схема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первого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объекта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63318B65-7950-4BAB-964E-36EEFE759517}" type="datetime13">
              <a:rPr lang="ru-RU" smtClean="0"/>
              <a:pPr/>
              <a:t>2:02:06 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497415" y="6492875"/>
            <a:ext cx="646585" cy="365125"/>
          </a:xfrm>
        </p:spPr>
        <p:txBody>
          <a:bodyPr/>
          <a:lstStyle/>
          <a:p>
            <a:pPr algn="ctr"/>
            <a:fld id="{B452D075-2DA2-4028-91AA-D77B063BECC4}" type="slidenum">
              <a:rPr lang="ru-RU" smtClean="0"/>
              <a:pPr algn="ctr"/>
              <a:t>13</a:t>
            </a:fld>
            <a:endParaRPr lang="ru-RU" dirty="0"/>
          </a:p>
        </p:txBody>
      </p:sp>
    </p:spTree>
  </p:cSld>
  <p:clrMapOvr>
    <a:masterClrMapping/>
  </p:clrMapOvr>
  <p:transition advTm="406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Заключение</a:t>
            </a:r>
            <a:endParaRPr lang="ru-RU" sz="28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71111EDB-6CA4-45ED-A3B9-56B20BF99B5B}" type="datetime13">
              <a:rPr lang="ru-RU" smtClean="0"/>
              <a:pPr/>
              <a:t>2:02:07 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713439" y="6492875"/>
            <a:ext cx="430561" cy="365125"/>
          </a:xfrm>
        </p:spPr>
        <p:txBody>
          <a:bodyPr/>
          <a:lstStyle/>
          <a:p>
            <a:pPr algn="ctr"/>
            <a:fld id="{297698E7-6B80-4786-8E28-E7CDB1F07A48}" type="slidenum">
              <a:rPr lang="ru-RU" smtClean="0"/>
              <a:pPr algn="ctr"/>
              <a:t>14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772816"/>
            <a:ext cx="8280920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>
              <a:spcBef>
                <a:spcPts val="400"/>
              </a:spcBef>
              <a:spcAft>
                <a:spcPts val="1200"/>
              </a:spcAft>
              <a:buClr>
                <a:schemeClr val="accent1"/>
              </a:buClr>
              <a:buSzPct val="68000"/>
            </a:pPr>
            <a:r>
              <a:rPr lang="ru-RU" sz="2400" dirty="0" smtClean="0">
                <a:latin typeface="Bookman Old Style" pitchFamily="18" charset="0"/>
              </a:rPr>
              <a:t>Благодаря этому проекту, мы еще раз убедились, что в данной профессии необходимо обладать хорошими знаниями во многих областях.</a:t>
            </a:r>
          </a:p>
          <a:p>
            <a:pPr indent="355600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2400" dirty="0" smtClean="0">
                <a:latin typeface="Bookman Old Style" pitchFamily="18" charset="0"/>
              </a:rPr>
              <a:t>Электрик, осуществляя свою деятельность, должен быть наделен такими качествами, как </a:t>
            </a:r>
            <a:endParaRPr lang="ru-RU" sz="2400" dirty="0" smtClean="0">
              <a:latin typeface="Bookman Old Style" pitchFamily="18" charset="0"/>
            </a:endParaRPr>
          </a:p>
          <a:p>
            <a:pPr indent="355600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ru-RU" sz="2400" dirty="0" smtClean="0">
                <a:latin typeface="Bookman Old Style" pitchFamily="18" charset="0"/>
              </a:rPr>
              <a:t>техническое </a:t>
            </a:r>
            <a:r>
              <a:rPr lang="ru-RU" sz="2400" dirty="0" smtClean="0">
                <a:latin typeface="Bookman Old Style" pitchFamily="18" charset="0"/>
              </a:rPr>
              <a:t>мышление;</a:t>
            </a:r>
          </a:p>
          <a:p>
            <a:pPr marL="355600" indent="-355600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ru-RU" sz="2400" dirty="0" smtClean="0">
                <a:latin typeface="Bookman Old Style" pitchFamily="18" charset="0"/>
              </a:rPr>
              <a:t>внимательность; </a:t>
            </a:r>
          </a:p>
          <a:p>
            <a:pPr marL="355600" indent="-355600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ru-RU" sz="2400" dirty="0" smtClean="0">
                <a:latin typeface="Bookman Old Style" pitchFamily="18" charset="0"/>
              </a:rPr>
              <a:t>аккуратность; </a:t>
            </a:r>
          </a:p>
          <a:p>
            <a:pPr marL="355600" indent="-355600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ru-RU" sz="2400" dirty="0" smtClean="0">
                <a:latin typeface="Bookman Old Style" pitchFamily="18" charset="0"/>
              </a:rPr>
              <a:t>острота зрения</a:t>
            </a:r>
          </a:p>
        </p:txBody>
      </p:sp>
    </p:spTree>
  </p:cSld>
  <p:clrMapOvr>
    <a:masterClrMapping/>
  </p:clrMapOvr>
  <p:transition advTm="108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4525963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ru-RU" sz="2400" dirty="0" smtClean="0">
                <a:latin typeface="Bookman Old Style" pitchFamily="18" charset="0"/>
              </a:rPr>
              <a:t>Сегодня просто невозможно обойтись без профессии электрика.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sz="2400" dirty="0" smtClean="0">
                <a:latin typeface="Bookman Old Style" pitchFamily="18" charset="0"/>
              </a:rPr>
              <a:t>Современное общество невозможно представить без электричества. Отключение электроэнергии способно не просто ограничить условия деятельности предприятий, аэропортов, районов.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sz="2400" dirty="0" smtClean="0">
                <a:latin typeface="Bookman Old Style" pitchFamily="18" charset="0"/>
              </a:rPr>
              <a:t>Отсутствие электроснабжение может парализовать целый город, или даже страну, создав тем самым массу неудобств, трудностей и приведя к многомиллионным потерям денежных средств.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Актуальность профессии </a:t>
            </a:r>
            <a:b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техник-электрик</a:t>
            </a:r>
            <a:endParaRPr lang="ru-RU" sz="28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5A52D84D-6B74-448A-8202-9C19F9CFEC46}" type="datetime13">
              <a:rPr lang="ru-RU" smtClean="0"/>
              <a:pPr/>
              <a:t>2:02:03 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07896" y="6492875"/>
            <a:ext cx="936104" cy="365125"/>
          </a:xfrm>
        </p:spPr>
        <p:txBody>
          <a:bodyPr/>
          <a:lstStyle/>
          <a:p>
            <a:pPr algn="ctr"/>
            <a:fld id="{2EE7E324-809D-4A0A-9DC4-3C01A778BB1B}" type="slidenum">
              <a:rPr lang="ru-RU" smtClean="0"/>
              <a:pPr algn="ctr"/>
              <a:t>2</a:t>
            </a:fld>
            <a:endParaRPr lang="ru-RU" dirty="0"/>
          </a:p>
        </p:txBody>
      </p:sp>
    </p:spTree>
  </p:cSld>
  <p:clrMapOvr>
    <a:masterClrMapping/>
  </p:clrMapOvr>
  <p:transition advTm="779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614366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  <a:latin typeface="Bookman Old Style" pitchFamily="18" charset="0"/>
              </a:rPr>
              <a:t>Цель проекта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2400" dirty="0" smtClean="0">
                <a:latin typeface="Bookman Old Style" pitchFamily="18" charset="0"/>
              </a:rPr>
              <a:t>эффективное использования современных средств и методов компьютерных технологий для решения технических и управленческих задач.</a:t>
            </a:r>
            <a:endParaRPr lang="ru-RU" sz="2400" b="1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elektromeha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132856"/>
            <a:ext cx="764386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DB16198F-E564-4B2C-A6B2-8F45F6B0F3AD}" type="datetime13">
              <a:rPr lang="ru-RU" smtClean="0"/>
              <a:pPr/>
              <a:t>2:02:03 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209383" y="6492875"/>
            <a:ext cx="934617" cy="365125"/>
          </a:xfrm>
        </p:spPr>
        <p:txBody>
          <a:bodyPr/>
          <a:lstStyle/>
          <a:p>
            <a:pPr algn="ctr"/>
            <a:fld id="{42381ACF-47D3-43A7-9660-7AF611056270}" type="slidenum">
              <a:rPr lang="ru-RU" smtClean="0"/>
              <a:pPr algn="ctr"/>
              <a:t>3</a:t>
            </a:fld>
            <a:endParaRPr lang="ru-RU" dirty="0"/>
          </a:p>
        </p:txBody>
      </p:sp>
    </p:spTree>
  </p:cSld>
  <p:clrMapOvr>
    <a:masterClrMapping/>
  </p:clrMapOvr>
  <p:transition advTm="659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lvl="0" indent="-177800" eaLnBrk="0" fontAlgn="base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Найти информацию о профессии техник-электрик с помощью различных источников, включая интернет ресурсы.</a:t>
            </a:r>
          </a:p>
          <a:p>
            <a:pPr marL="355600" lvl="0" indent="-177800" eaLnBrk="0" fontAlgn="base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Выявить преимущества и недостатки данной профессии и понять ее актуальность. </a:t>
            </a:r>
          </a:p>
          <a:p>
            <a:pPr marL="355600" lvl="0" indent="-177800" eaLnBrk="0" fontAlgn="base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Выделить основные  профессиональные качества техника-электрика.</a:t>
            </a:r>
          </a:p>
          <a:p>
            <a:pPr marL="355600" lvl="0" indent="-177800" eaLnBrk="0" fontAlgn="base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Создать макет будущего предприятия</a:t>
            </a:r>
          </a:p>
          <a:p>
            <a:pPr marL="355600" lvl="0" indent="-177800" eaLnBrk="0" fontAlgn="base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Выполнить расчеты.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FB079250-97C8-475F-9A35-3635A9AF1114}" type="datetime13">
              <a:rPr lang="ru-RU" smtClean="0"/>
              <a:pPr/>
              <a:t>2:02:03 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812360" y="6492875"/>
            <a:ext cx="1331640" cy="365125"/>
          </a:xfrm>
        </p:spPr>
        <p:txBody>
          <a:bodyPr/>
          <a:lstStyle/>
          <a:p>
            <a:pPr algn="ctr"/>
            <a:fld id="{084E6B1D-F71E-4111-AEE6-6BA40E8EFE73}" type="slidenum">
              <a:rPr lang="ru-RU" smtClean="0"/>
              <a:pPr algn="ctr"/>
              <a:t>4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Задачи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advTm="95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88640"/>
            <a:ext cx="8964488" cy="628654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Плюсы профессии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Хорошая заработная плата.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Возможность карьерного роста.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Профессия электрика позволяет иметь дополнительный заработок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Без данного специалиста не обходится практически не одно современное предприятия и не важной в какой области оно работает производственной или перерабатывающей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  <a:latin typeface="Bookman Old Style" pitchFamily="18" charset="0"/>
                <a:ea typeface="+mj-ea"/>
                <a:cs typeface="+mj-cs"/>
              </a:rPr>
              <a:t>Минусы профессии </a:t>
            </a:r>
          </a:p>
          <a:p>
            <a:pPr marL="355600" indent="-246063"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Работа с электричеством всегда связана с риском для жизни</a:t>
            </a:r>
          </a:p>
          <a:p>
            <a:pPr marL="95250" indent="260350"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Возможны экстремальные условия работы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Bookman Old Style" pitchFamily="18" charset="0"/>
              </a:rPr>
              <a:t>Высокая конкуренция в данной сфере деятельности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4C300DBA-51C5-424C-810A-2B8248F3FECC}" type="datetime13">
              <a:rPr lang="ru-RU" smtClean="0"/>
              <a:pPr/>
              <a:t>2:02:03 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425407" y="6492875"/>
            <a:ext cx="718593" cy="365125"/>
          </a:xfrm>
        </p:spPr>
        <p:txBody>
          <a:bodyPr/>
          <a:lstStyle/>
          <a:p>
            <a:pPr algn="ctr"/>
            <a:fld id="{DD294494-E3E3-402A-978A-E18E31833872}" type="slidenum">
              <a:rPr lang="ru-RU" smtClean="0"/>
              <a:pPr algn="ctr"/>
              <a:t>5</a:t>
            </a:fld>
            <a:endParaRPr lang="ru-RU" dirty="0"/>
          </a:p>
        </p:txBody>
      </p:sp>
    </p:spTree>
  </p:cSld>
  <p:clrMapOvr>
    <a:masterClrMapping/>
  </p:clrMapOvr>
  <p:transition advTm="1345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логотип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357430"/>
            <a:ext cx="2719331" cy="2745991"/>
          </a:xfrm>
        </p:spPr>
      </p:pic>
      <p:pic>
        <p:nvPicPr>
          <p:cNvPr id="6" name="Содержимое 5" descr="пролл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43372" y="2357430"/>
            <a:ext cx="4543428" cy="266470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Bookman Old Style" pitchFamily="18" charset="0"/>
              </a:rPr>
              <a:t>Логотип и визитка нашего предприятия</a:t>
            </a:r>
            <a:endParaRPr lang="ru-RU" sz="32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259A43E4-668E-421B-98E2-9F485537CDBB}" type="datetime13">
              <a:rPr lang="ru-RU" smtClean="0"/>
              <a:pPr/>
              <a:t>2:02:03 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8353399" y="6492875"/>
            <a:ext cx="790601" cy="365125"/>
          </a:xfrm>
        </p:spPr>
        <p:txBody>
          <a:bodyPr/>
          <a:lstStyle/>
          <a:p>
            <a:pPr algn="ctr"/>
            <a:fld id="{D647CA8D-04E4-4E36-98C6-29020819DCF6}" type="slidenum">
              <a:rPr lang="ru-RU" smtClean="0"/>
              <a:pPr algn="ctr"/>
              <a:t>6</a:t>
            </a:fld>
            <a:endParaRPr lang="ru-RU" dirty="0"/>
          </a:p>
        </p:txBody>
      </p:sp>
    </p:spTree>
  </p:cSld>
  <p:clrMapOvr>
    <a:masterClrMapping/>
  </p:clrMapOvr>
  <p:transition advClick="0" advTm="448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B771C338-B272-4AA5-8023-7DAEF3731BFA}" type="datetime13">
              <a:rPr lang="ru-RU" smtClean="0"/>
              <a:pPr/>
              <a:t>2:02:03 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740352" y="6492875"/>
            <a:ext cx="1403648" cy="365125"/>
          </a:xfrm>
        </p:spPr>
        <p:txBody>
          <a:bodyPr/>
          <a:lstStyle/>
          <a:p>
            <a:pPr algn="ctr"/>
            <a:fld id="{BF1B3B06-CA09-4785-9794-5686A6291E04}" type="slidenum">
              <a:rPr lang="ru-RU" smtClean="0"/>
              <a:pPr algn="ctr"/>
              <a:t>7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Bookman Old Style" pitchFamily="18" charset="0"/>
              </a:rPr>
              <a:t>Буклет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Bookman Old Style" pitchFamily="18" charset="0"/>
              </a:rPr>
              <a:t>предприятия</a:t>
            </a:r>
            <a:endParaRPr lang="ru-RU" sz="32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pic>
        <p:nvPicPr>
          <p:cNvPr id="12" name="Содержимое 11" descr="буклет 1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4860032" cy="340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Содержимое 9" descr="буклет 2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065303" y="0"/>
            <a:ext cx="5078697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https://depobr.gov35.ru/images/joomgallery/originals/___20170217_10524666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429000"/>
            <a:ext cx="171667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98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Структура предприятия</a:t>
            </a:r>
            <a:endParaRPr lang="ru-RU" sz="28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https://im0-tub-ru.yandex.net/i?id=40e486ba9ac866fd19aaf638eacb2ff8-l&amp;n=1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195" y="1481138"/>
            <a:ext cx="736561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E938E131-2DFD-4586-9C42-E82D923BE1E0}" type="datetime13">
              <a:rPr lang="ru-RU" smtClean="0"/>
              <a:pPr/>
              <a:t>2:02:03 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799944" y="6492875"/>
            <a:ext cx="1344056" cy="365125"/>
          </a:xfrm>
        </p:spPr>
        <p:txBody>
          <a:bodyPr/>
          <a:lstStyle/>
          <a:p>
            <a:pPr algn="ctr"/>
            <a:fld id="{06E8D74C-1574-40B2-8EA2-C4EA521B9664}" type="slidenum">
              <a:rPr lang="ru-RU" smtClean="0"/>
              <a:pPr algn="ctr"/>
              <a:t>8</a:t>
            </a:fld>
            <a:endParaRPr lang="ru-RU" dirty="0"/>
          </a:p>
        </p:txBody>
      </p:sp>
    </p:spTree>
  </p:cSld>
  <p:clrMapOvr>
    <a:masterClrMapping/>
  </p:clrMapOvr>
  <p:transition advTm="678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п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82718"/>
            <a:ext cx="8229600" cy="43228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</a:rPr>
              <a:t>Зарплата сотрудников</a:t>
            </a:r>
            <a:endParaRPr lang="ru-RU" sz="2800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492240"/>
            <a:ext cx="1920240" cy="365760"/>
          </a:xfrm>
        </p:spPr>
        <p:txBody>
          <a:bodyPr/>
          <a:lstStyle/>
          <a:p>
            <a:fld id="{15063445-E8BE-46F3-ABF7-3FCF688FD2FA}" type="datetime13">
              <a:rPr lang="ru-RU" smtClean="0"/>
              <a:pPr/>
              <a:t>2:02:05 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281391" y="6492875"/>
            <a:ext cx="862609" cy="365125"/>
          </a:xfrm>
        </p:spPr>
        <p:txBody>
          <a:bodyPr/>
          <a:lstStyle/>
          <a:p>
            <a:pPr algn="ctr"/>
            <a:fld id="{5449A8A0-2356-401A-A48C-91802A0658B1}" type="slidenum">
              <a:rPr lang="ru-RU" smtClean="0"/>
              <a:pPr algn="ctr"/>
              <a:t>9</a:t>
            </a:fld>
            <a:endParaRPr lang="ru-RU" dirty="0"/>
          </a:p>
        </p:txBody>
      </p:sp>
    </p:spTree>
  </p:cSld>
  <p:clrMapOvr>
    <a:masterClrMapping/>
  </p:clrMapOvr>
  <p:transition advTm="6516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292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Итоговый зачётный проект ЭЛЕКТРИКа</vt:lpstr>
      <vt:lpstr>Актуальность профессии  техник-электрик</vt:lpstr>
      <vt:lpstr>Слайд 3</vt:lpstr>
      <vt:lpstr>Задачи</vt:lpstr>
      <vt:lpstr>Слайд 5</vt:lpstr>
      <vt:lpstr>Логотип и визитка нашего предприятия</vt:lpstr>
      <vt:lpstr>Буклет  предприятия</vt:lpstr>
      <vt:lpstr>Структура предприятия</vt:lpstr>
      <vt:lpstr>Зарплата сотрудников</vt:lpstr>
      <vt:lpstr>Таблицы расчетов</vt:lpstr>
      <vt:lpstr>Кредит</vt:lpstr>
      <vt:lpstr>Картинка первого объекта</vt:lpstr>
      <vt:lpstr>Схема первого объекта </vt:lpstr>
      <vt:lpstr>Заключение</vt:lpstr>
    </vt:vector>
  </TitlesOfParts>
  <Company>НСК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зачётный проект электрика</dc:title>
  <dc:creator>User</dc:creator>
  <cp:lastModifiedBy>Admin</cp:lastModifiedBy>
  <cp:revision>33</cp:revision>
  <dcterms:created xsi:type="dcterms:W3CDTF">2019-04-30T09:04:49Z</dcterms:created>
  <dcterms:modified xsi:type="dcterms:W3CDTF">2019-07-11T11:26:10Z</dcterms:modified>
</cp:coreProperties>
</file>