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6"/>
  </p:notesMasterIdLst>
  <p:sldIdLst>
    <p:sldId id="266" r:id="rId2"/>
    <p:sldId id="258" r:id="rId3"/>
    <p:sldId id="259" r:id="rId4"/>
    <p:sldId id="257" r:id="rId5"/>
    <p:sldId id="260" r:id="rId6"/>
    <p:sldId id="256" r:id="rId7"/>
    <p:sldId id="268" r:id="rId8"/>
    <p:sldId id="269" r:id="rId9"/>
    <p:sldId id="262" r:id="rId10"/>
    <p:sldId id="261" r:id="rId11"/>
    <p:sldId id="263" r:id="rId12"/>
    <p:sldId id="267" r:id="rId13"/>
    <p:sldId id="264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DAC62-AF9F-475C-9F71-68971374B795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60CB4-42AF-42FD-8D58-ED5F40E93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60CB4-42AF-42FD-8D58-ED5F40E933D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9405D7A-C483-4634-B1C0-5246AB78A402}" type="datetime13">
              <a:rPr lang="ru-RU" smtClean="0"/>
              <a:pPr/>
              <a:t>1:58:17 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4342937-5464-43C5-94FB-17EF2676A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8B050-CC76-4D7A-AA35-E7CB40FF43CD}" type="datetime13">
              <a:rPr lang="ru-RU" smtClean="0"/>
              <a:pPr/>
              <a:t>1:58:17 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42937-5464-43C5-94FB-17EF2676A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C6B9FB9-4981-42C2-AAB7-A7579565C78C}" type="datetime13">
              <a:rPr lang="ru-RU" smtClean="0"/>
              <a:pPr/>
              <a:t>1:58:17 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4342937-5464-43C5-94FB-17EF2676A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EC8F3-9F92-4F7E-8A28-CB0499143183}" type="datetime13">
              <a:rPr lang="ru-RU" smtClean="0"/>
              <a:pPr/>
              <a:t>1:58:17 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4342937-5464-43C5-94FB-17EF2676A0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A3A1-A1BF-4753-9A88-843646A86CE1}" type="datetime13">
              <a:rPr lang="ru-RU" smtClean="0"/>
              <a:pPr/>
              <a:t>1:58:17 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4342937-5464-43C5-94FB-17EF2676A0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69A7C8B-BA18-4657-92B9-D45C26ECD694}" type="datetime13">
              <a:rPr lang="ru-RU" smtClean="0"/>
              <a:pPr/>
              <a:t>1:58:17 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4342937-5464-43C5-94FB-17EF2676A0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97A9552-57F5-4339-9749-0AE0C7902A22}" type="datetime13">
              <a:rPr lang="ru-RU" smtClean="0"/>
              <a:pPr/>
              <a:t>1:58:17 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4342937-5464-43C5-94FB-17EF2676A0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296DB-B489-4D31-AA9B-BEAFD16B8A45}" type="datetime13">
              <a:rPr lang="ru-RU" smtClean="0"/>
              <a:pPr/>
              <a:t>1:58:17 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4342937-5464-43C5-94FB-17EF2676A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1C8C-A2D8-4AA8-94C4-AC800E7C447C}" type="datetime13">
              <a:rPr lang="ru-RU" smtClean="0"/>
              <a:pPr/>
              <a:t>1:58:17 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4342937-5464-43C5-94FB-17EF2676A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04594-E268-4CC1-A107-AC5265D66154}" type="datetime13">
              <a:rPr lang="ru-RU" smtClean="0"/>
              <a:pPr/>
              <a:t>1:58:17 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4342937-5464-43C5-94FB-17EF2676A0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EBC0C83-5B92-4EC5-923D-33449B66CFE5}" type="datetime13">
              <a:rPr lang="ru-RU" smtClean="0"/>
              <a:pPr/>
              <a:t>1:58:17 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4342937-5464-43C5-94FB-17EF2676A0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BA39632-AEFC-4536-A7C7-8EE7FC9A6AE5}" type="datetime13">
              <a:rPr lang="ru-RU" smtClean="0"/>
              <a:pPr/>
              <a:t>1:58:17 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4342937-5464-43C5-94FB-17EF2676A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115616" y="4038600"/>
            <a:ext cx="7723584" cy="1828800"/>
          </a:xfrm>
        </p:spPr>
        <p:txBody>
          <a:bodyPr>
            <a:normAutofit/>
          </a:bodyPr>
          <a:lstStyle/>
          <a:p>
            <a:pPr algn="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Итоговый зачётный проект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ЭЛЕКТРИК</a:t>
            </a:r>
            <a:r>
              <a:rPr lang="ru-RU" sz="3600" cap="none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23528" y="2564904"/>
            <a:ext cx="7854696" cy="1129158"/>
          </a:xfrm>
        </p:spPr>
        <p:txBody>
          <a:bodyPr/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Выполнил студент группы э-16 (2)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Васильев Андрей</a:t>
            </a:r>
          </a:p>
          <a:p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EC8F3-9F92-4F7E-8A28-CB0499143183}" type="datetime13">
              <a:rPr lang="ru-RU" sz="1800" smtClean="0">
                <a:latin typeface="Times New Roman" pitchFamily="18" charset="0"/>
                <a:cs typeface="Times New Roman" pitchFamily="18" charset="0"/>
              </a:rPr>
              <a:pPr/>
              <a:t>1:58:17 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D4342937-5464-43C5-94FB-17EF2676A071}" type="slidenum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1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404664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Специальность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Монтаж, наладка и эксплуатация электрооборудования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промышленных и гражданских зданий»</a:t>
            </a:r>
          </a:p>
        </p:txBody>
      </p:sp>
    </p:spTree>
  </p:cSld>
  <p:clrMapOvr>
    <a:masterClrMapping/>
  </p:clrMapOvr>
  <p:transition advTm="3875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620688"/>
            <a:ext cx="5832648" cy="511156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Таблица расчетов 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660232" y="6309320"/>
            <a:ext cx="2667000" cy="365125"/>
          </a:xfrm>
        </p:spPr>
        <p:txBody>
          <a:bodyPr/>
          <a:lstStyle/>
          <a:p>
            <a:fld id="{3B4EC8F3-9F92-4F7E-8A28-CB0499143183}" type="datetime13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1:58:19 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D4342937-5464-43C5-94FB-17EF2676A071}" type="slidenum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6336704" cy="4311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429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999912" cy="9906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Кредит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расчитан в онлайн калькуляторе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EC8F3-9F92-4F7E-8A28-CB0499143183}" type="datetime13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1:58:19 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D4342937-5464-43C5-94FB-17EF2676A071}" type="slidenum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204864"/>
            <a:ext cx="6232776" cy="2887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496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5944174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Трансформатор на объекте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EC8F3-9F92-4F7E-8A28-CB0499143183}" type="datetime13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1:58:19 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D4342937-5464-43C5-94FB-17EF2676A071}" type="slidenum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1484"/>
            <a:ext cx="7960398" cy="47708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47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Схема объекта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EC8F3-9F92-4F7E-8A28-CB0499143183}" type="datetime13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1:58:19 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D4342937-5464-43C5-94FB-17EF2676A071}" type="slidenum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000240"/>
            <a:ext cx="8462610" cy="3952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557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EC8F3-9F92-4F7E-8A28-CB0499143183}" type="datetime13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1:58:19 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D4342937-5464-43C5-94FB-17EF2676A071}" type="slidenum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14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556792"/>
            <a:ext cx="8153400" cy="4495800"/>
          </a:xfrm>
        </p:spPr>
        <p:txBody>
          <a:bodyPr>
            <a:normAutofit/>
          </a:bodyPr>
          <a:lstStyle/>
          <a:p>
            <a:pPr marL="95250" indent="0">
              <a:spcAft>
                <a:spcPts val="600"/>
              </a:spcAft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Хороший электрик  это специалист, обладающий знаниями в области электричества, электрического снабжения и электрической безопасности. Для этого требуется много знаний.</a:t>
            </a:r>
          </a:p>
          <a:p>
            <a:pPr marL="95250" indent="0">
              <a:spcAft>
                <a:spcPts val="600"/>
              </a:spcAft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Профессионально важные качества:</a:t>
            </a:r>
          </a:p>
          <a:p>
            <a:pPr marL="273050" indent="-273050"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память на условные обозначения (знаки, символы, планы, схемы, графики);</a:t>
            </a:r>
          </a:p>
          <a:p>
            <a:pPr marL="273050" indent="-273050"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высокий уровень концентрации внимания;</a:t>
            </a:r>
          </a:p>
          <a:p>
            <a:pPr marL="273050" indent="-273050"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эмоциональная устойчивость</a:t>
            </a:r>
          </a:p>
          <a:p>
            <a:pPr marL="95250" indent="0">
              <a:buNone/>
            </a:pP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136904" cy="1340768"/>
          </a:xfrm>
        </p:spPr>
        <p:txBody>
          <a:bodyPr>
            <a:noAutofit/>
          </a:bodyPr>
          <a:lstStyle/>
          <a:p>
            <a:pPr marL="1787525" indent="-1787525" algn="l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Цель проекта </a:t>
            </a:r>
            <a:r>
              <a:rPr lang="ru-RU" sz="2000" b="1" i="1" dirty="0"/>
              <a:t>-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эффективное использования современных средств 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  методов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компьютерных технологий для решения технических и управленческих задач.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i="1" dirty="0">
                <a:latin typeface="Times New Roman" pitchFamily="18" charset="0"/>
                <a:cs typeface="Times New Roman" pitchFamily="18" charset="0"/>
              </a:rPr>
            </a:br>
            <a:endParaRPr lang="ru-RU" sz="2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EC8F3-9F92-4F7E-8A28-CB0499143183}" type="datetime13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1:58:17 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D4342937-5464-43C5-94FB-17EF2676A071}" type="slidenum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2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420888"/>
            <a:ext cx="4131671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88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7" y="2348880"/>
            <a:ext cx="4141637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advTm="704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357166"/>
            <a:ext cx="3071834" cy="1285884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EC8F3-9F92-4F7E-8A28-CB0499143183}" type="datetime13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1:58:17 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D4342937-5464-43C5-94FB-17EF2676A071}" type="slidenum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Найти информацию о профессии техник-электрик с помощью различных источников, включая интернет ресурсы.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Выявить преимущества и недостатки данной профессии и понять ее актуальность.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Выделить основные  профессиональные качества техника-электрика.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Создать макет будущего предприятия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Выполнить расчеты.</a:t>
            </a:r>
          </a:p>
          <a:p>
            <a:pPr>
              <a:buClr>
                <a:schemeClr val="tx1"/>
              </a:buClr>
            </a:pPr>
            <a:endParaRPr lang="ru-RU" dirty="0"/>
          </a:p>
        </p:txBody>
      </p:sp>
    </p:spTree>
  </p:cSld>
  <p:clrMapOvr>
    <a:masterClrMapping/>
  </p:clrMapOvr>
  <p:transition advTm="1059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860816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Актуальность профессии 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техника -электрика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EC8F3-9F92-4F7E-8A28-CB0499143183}" type="datetime13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1:58:17 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D4342937-5464-43C5-94FB-17EF2676A071}" type="slidenum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7560840" cy="4214842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ru-RU" sz="2800" dirty="0" smtClean="0"/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Значимость этой профессии в современном мире очень велика.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Ведь электрик не просто занимается разводкой электричества в квартире, или доме, ремонтом электрооборудования, он следит за правильной прокладкой электрических кабелей, занимается обслуживанием электростанций, снабжающих электричеством целые районы, города и даже страны. </a:t>
            </a:r>
          </a:p>
          <a:p>
            <a:pPr>
              <a:buNone/>
            </a:pPr>
            <a:endParaRPr lang="ru-RU" sz="4300" dirty="0"/>
          </a:p>
        </p:txBody>
      </p:sp>
    </p:spTree>
  </p:cSld>
  <p:clrMapOvr>
    <a:masterClrMapping/>
  </p:clrMapOvr>
  <p:transition spd="med" advClick="0" advTm="18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EC8F3-9F92-4F7E-8A28-CB0499143183}" type="datetime13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1:58:17 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D4342937-5464-43C5-94FB-17EF2676A071}" type="slidenum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5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8971378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664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000108"/>
            <a:ext cx="428628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5762" y="6356350"/>
            <a:ext cx="2133600" cy="365125"/>
          </a:xfrm>
        </p:spPr>
        <p:txBody>
          <a:bodyPr/>
          <a:lstStyle/>
          <a:p>
            <a:fld id="{A4539AE5-9AD9-4E1C-AB4C-FAE062BFB54B}" type="datetime13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1:58:17 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853362" y="6356350"/>
            <a:ext cx="762000" cy="365125"/>
          </a:xfrm>
        </p:spPr>
        <p:txBody>
          <a:bodyPr>
            <a:normAutofit fontScale="92500" lnSpcReduction="10000"/>
          </a:bodyPr>
          <a:lstStyle/>
          <a:p>
            <a:fld id="{D4342937-5464-43C5-94FB-17EF2676A071}" type="slidenum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86380" y="1214422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Логотип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3271" y="3284984"/>
            <a:ext cx="402644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1547664" y="4437112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Визитка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67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EC8F3-9F92-4F7E-8A28-CB0499143183}" type="datetime13">
              <a:rPr lang="ru-RU" sz="2400" smtClean="0"/>
              <a:pPr/>
              <a:t>1:58:17 </a:t>
            </a:fld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D4342937-5464-43C5-94FB-17EF2676A071}" type="slidenum">
              <a:rPr lang="ru-RU" sz="2400" smtClean="0"/>
              <a:pPr/>
              <a:t>7</a:t>
            </a:fld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8247860" cy="5746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614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EC8F3-9F92-4F7E-8A28-CB0499143183}" type="datetime13">
              <a:rPr lang="ru-RU" sz="2400" smtClean="0"/>
              <a:pPr/>
              <a:t>1:58:17 </a:t>
            </a:fld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D4342937-5464-43C5-94FB-17EF2676A071}" type="slidenum">
              <a:rPr lang="ru-RU" sz="2400" smtClean="0"/>
              <a:pPr/>
              <a:t>8</a:t>
            </a:fld>
            <a:endParaRPr lang="ru-RU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32656"/>
            <a:ext cx="8318158" cy="5924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918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511156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Зарплата сотрудников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EC8F3-9F92-4F7E-8A28-CB0499143183}" type="datetime13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1:58:19 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fld id="{D4342937-5464-43C5-94FB-17EF2676A071}" type="slidenum">
              <a:rPr lang="ru-RU" sz="2000" smtClean="0"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7632848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9719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541</TotalTime>
  <Words>231</Words>
  <Application>Microsoft Office PowerPoint</Application>
  <PresentationFormat>Экран (4:3)</PresentationFormat>
  <Paragraphs>57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Обычная</vt:lpstr>
      <vt:lpstr>Итоговый зачётный проект ЭЛЕКТРИКа</vt:lpstr>
      <vt:lpstr>Цель проекта - эффективное использования современных средств и             методов компьютерных технологий для решения технических и управленческих задач. </vt:lpstr>
      <vt:lpstr>Задачи </vt:lpstr>
      <vt:lpstr>Актуальность профессии  техника -электрика </vt:lpstr>
      <vt:lpstr>Слайд 5</vt:lpstr>
      <vt:lpstr>Слайд 6</vt:lpstr>
      <vt:lpstr>Слайд 7</vt:lpstr>
      <vt:lpstr>Слайд 8</vt:lpstr>
      <vt:lpstr>Зарплата сотрудников</vt:lpstr>
      <vt:lpstr>Таблица расчетов </vt:lpstr>
      <vt:lpstr>Кредит расчитан в онлайн калькуляторе</vt:lpstr>
      <vt:lpstr>Трансформатор на объекте</vt:lpstr>
      <vt:lpstr>Схема объекта</vt:lpstr>
      <vt:lpstr>Заключение</vt:lpstr>
    </vt:vector>
  </TitlesOfParts>
  <Company>НСК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</dc:title>
  <dc:creator>User</dc:creator>
  <cp:lastModifiedBy>Admin</cp:lastModifiedBy>
  <cp:revision>52</cp:revision>
  <dcterms:created xsi:type="dcterms:W3CDTF">2019-04-23T07:06:22Z</dcterms:created>
  <dcterms:modified xsi:type="dcterms:W3CDTF">2019-07-11T11:00:07Z</dcterms:modified>
</cp:coreProperties>
</file>