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5" r:id="rId11"/>
    <p:sldId id="266" r:id="rId12"/>
    <p:sldId id="267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89986" autoAdjust="0"/>
  </p:normalViewPr>
  <p:slideViewPr>
    <p:cSldViewPr>
      <p:cViewPr varScale="1">
        <p:scale>
          <a:sx n="66" d="100"/>
          <a:sy n="66" d="100"/>
        </p:scale>
        <p:origin x="-14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35902-9BDD-459F-969E-F7805B6242DE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27D29-2B89-4EFF-88D1-DD22E1404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27D29-2B89-4EFF-88D1-DD22E140450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9EC1C2-2987-4D90-8D66-8E5A813196D5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96389F-9228-4721-A1B7-0667B7508E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9EC1C2-2987-4D90-8D66-8E5A813196D5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96389F-9228-4721-A1B7-0667B7508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9EC1C2-2987-4D90-8D66-8E5A813196D5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96389F-9228-4721-A1B7-0667B7508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9EC1C2-2987-4D90-8D66-8E5A813196D5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96389F-9228-4721-A1B7-0667B7508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9EC1C2-2987-4D90-8D66-8E5A813196D5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96389F-9228-4721-A1B7-0667B7508E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9EC1C2-2987-4D90-8D66-8E5A813196D5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96389F-9228-4721-A1B7-0667B7508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9EC1C2-2987-4D90-8D66-8E5A813196D5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96389F-9228-4721-A1B7-0667B7508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9EC1C2-2987-4D90-8D66-8E5A813196D5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96389F-9228-4721-A1B7-0667B7508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9EC1C2-2987-4D90-8D66-8E5A813196D5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96389F-9228-4721-A1B7-0667B7508E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9EC1C2-2987-4D90-8D66-8E5A813196D5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96389F-9228-4721-A1B7-0667B7508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9EC1C2-2987-4D90-8D66-8E5A813196D5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96389F-9228-4721-A1B7-0667B7508E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39EC1C2-2987-4D90-8D66-8E5A813196D5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F96389F-9228-4721-A1B7-0667B7508E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132856"/>
            <a:ext cx="7272808" cy="194960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Итоговый зачетный проект </a:t>
            </a:r>
            <a:r>
              <a:rPr lang="ru-RU" sz="2400" b="1" dirty="0" err="1" smtClean="0"/>
              <a:t>ЭЛЕКТРИКа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по дисциплине «Информатика и информационно-коммуникационные технологии в профессиональной деятельности»</a:t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085184"/>
            <a:ext cx="5184576" cy="93086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Выполнил студент группы Э-16 (2)</a:t>
            </a:r>
          </a:p>
          <a:p>
            <a:pPr algn="l"/>
            <a:r>
              <a:rPr lang="ru-RU" sz="2400" dirty="0" smtClean="0"/>
              <a:t>Иванов Иван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76672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Специальность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Монтаж, наладка и эксплуатация электрооборудования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промышленных и гражданских зданий»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Буклет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896448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Визитка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785926"/>
            <a:ext cx="4831568" cy="3147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Заказ</a:t>
            </a:r>
            <a:endParaRPr lang="ru-RU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196752"/>
            <a:ext cx="7247158" cy="523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Заказ</a:t>
            </a: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858" y="1484784"/>
            <a:ext cx="787635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12776"/>
            <a:ext cx="7708392" cy="4069432"/>
          </a:xfrm>
        </p:spPr>
        <p:txBody>
          <a:bodyPr>
            <a:normAutofit/>
          </a:bodyPr>
          <a:lstStyle/>
          <a:p>
            <a:pPr marL="261938" lvl="0" indent="-261938">
              <a:buClr>
                <a:schemeClr val="accent2">
                  <a:lumMod val="75000"/>
                </a:schemeClr>
              </a:buClr>
            </a:pPr>
            <a:r>
              <a:rPr lang="ru-RU" sz="2400" dirty="0" smtClean="0"/>
              <a:t>Собрана информация о профессии техник – электрик из различных источников, включая периодические издания и интернет ресурсы.</a:t>
            </a:r>
          </a:p>
          <a:p>
            <a:pPr marL="261938" lvl="0" indent="-261938">
              <a:buClr>
                <a:schemeClr val="accent2">
                  <a:lumMod val="75000"/>
                </a:schemeClr>
              </a:buClr>
            </a:pPr>
            <a:r>
              <a:rPr lang="ru-RU" sz="2400" dirty="0" smtClean="0"/>
              <a:t>Выполнены расчеты и чертежи</a:t>
            </a:r>
          </a:p>
          <a:p>
            <a:pPr marL="87313" lvl="0" indent="-4763">
              <a:spcBef>
                <a:spcPts val="1200"/>
              </a:spcBef>
              <a:buNone/>
            </a:pPr>
            <a:r>
              <a:rPr lang="ru-RU" sz="2400" dirty="0" smtClean="0"/>
              <a:t>В этой профессии, в первую очередь, необходимо обладать рядом личностных </a:t>
            </a:r>
            <a:r>
              <a:rPr lang="ru-RU" sz="2400" smtClean="0"/>
              <a:t>качеств:</a:t>
            </a:r>
          </a:p>
          <a:p>
            <a:pPr marL="87313" lvl="0" indent="-4763">
              <a:spcBef>
                <a:spcPts val="1200"/>
              </a:spcBef>
              <a:buNone/>
            </a:pPr>
            <a:r>
              <a:rPr lang="ru-RU" sz="2400" smtClean="0"/>
              <a:t> </a:t>
            </a:r>
            <a:r>
              <a:rPr lang="ru-RU" sz="2400" dirty="0" smtClean="0"/>
              <a:t>логическим мышлением, аккуратностью, внимательностью, отсутствием поспешности, пунктуальностью и ответственностью.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5051648"/>
          </a:xfrm>
        </p:spPr>
        <p:txBody>
          <a:bodyPr>
            <a:normAutofit fontScale="47500" lnSpcReduction="20000"/>
          </a:bodyPr>
          <a:lstStyle/>
          <a:p>
            <a:pPr marL="2511425" indent="361950">
              <a:spcAft>
                <a:spcPts val="600"/>
              </a:spcAft>
              <a:buNone/>
            </a:pPr>
            <a:r>
              <a:rPr lang="ru-RU" sz="5100" dirty="0" smtClean="0"/>
              <a:t>востребованность специалистов.</a:t>
            </a:r>
          </a:p>
          <a:p>
            <a:pPr marL="0" indent="363538">
              <a:lnSpc>
                <a:spcPct val="120000"/>
              </a:lnSpc>
              <a:spcAft>
                <a:spcPts val="600"/>
              </a:spcAft>
              <a:buNone/>
            </a:pPr>
            <a:r>
              <a:rPr lang="ru-RU" sz="5100" dirty="0" smtClean="0"/>
              <a:t>Там где электричество – нужен специалист, который будет следить за его безопасным использованием</a:t>
            </a:r>
          </a:p>
          <a:p>
            <a:pPr marL="0" indent="363538">
              <a:spcAft>
                <a:spcPts val="600"/>
              </a:spcAft>
              <a:buNone/>
            </a:pPr>
            <a:r>
              <a:rPr lang="ru-RU" sz="5100" dirty="0" smtClean="0"/>
              <a:t>К преимуществам данной специальности можно отнести:</a:t>
            </a:r>
          </a:p>
          <a:p>
            <a:pPr marL="536575" indent="-173038">
              <a:spcAft>
                <a:spcPts val="600"/>
              </a:spcAft>
              <a:buClr>
                <a:srgbClr val="FFC000"/>
              </a:buClr>
              <a:buFont typeface="Arial" pitchFamily="34" charset="0"/>
              <a:buChar char="•"/>
            </a:pPr>
            <a:r>
              <a:rPr lang="ru-RU" sz="5100" dirty="0" smtClean="0"/>
              <a:t>хороший уровень заработной платы;</a:t>
            </a:r>
          </a:p>
          <a:p>
            <a:pPr marL="536575" indent="-173038">
              <a:spcAft>
                <a:spcPts val="600"/>
              </a:spcAft>
              <a:buClr>
                <a:srgbClr val="FFC000"/>
              </a:buClr>
              <a:buFont typeface="Arial" pitchFamily="34" charset="0"/>
              <a:buChar char="•"/>
            </a:pPr>
            <a:r>
              <a:rPr lang="ru-RU" sz="5100" dirty="0" smtClean="0"/>
              <a:t>карьерный рост.</a:t>
            </a:r>
          </a:p>
          <a:p>
            <a:pPr marL="0" indent="363538">
              <a:lnSpc>
                <a:spcPct val="120000"/>
              </a:lnSpc>
              <a:spcAft>
                <a:spcPts val="600"/>
              </a:spcAft>
              <a:buNone/>
            </a:pPr>
            <a:r>
              <a:rPr lang="ru-RU" sz="5100" dirty="0" smtClean="0"/>
              <a:t>На фоне этих преимуществ можно выделить только несколько недостатков -  например, данная специализация связана с высоким риском для жизни, особенно при работе с высоковольтными линиями электропередач.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498080" cy="1143000"/>
          </a:xfrm>
        </p:spPr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340768"/>
            <a:ext cx="7498080" cy="1909192"/>
          </a:xfrm>
        </p:spPr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ru-RU" sz="2400" dirty="0"/>
              <a:t>Цель проекта - эффективное использования современных средств и методов компьютерных технологий для решения технических и управленческих задач</a:t>
            </a:r>
            <a:r>
              <a:rPr lang="ru-RU" sz="2400" b="1" dirty="0"/>
              <a:t>.</a:t>
            </a:r>
          </a:p>
          <a:p>
            <a:endParaRPr lang="ru-RU" dirty="0"/>
          </a:p>
        </p:txBody>
      </p:sp>
      <p:pic>
        <p:nvPicPr>
          <p:cNvPr id="12290" name="Picture 2" descr="https://ucpk-apatit.ru/images/servic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1" y="2919405"/>
            <a:ext cx="5571361" cy="37499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Clr>
                <a:schemeClr val="accent2">
                  <a:lumMod val="75000"/>
                </a:schemeClr>
              </a:buClr>
            </a:pPr>
            <a:r>
              <a:rPr lang="ru-RU" sz="2400" dirty="0" smtClean="0"/>
              <a:t>Найти информацию о профессии техник-электрик с помощью различных источников, включая интернет ресурсы.</a:t>
            </a:r>
          </a:p>
          <a:p>
            <a:pPr lvl="0">
              <a:buClr>
                <a:schemeClr val="accent2">
                  <a:lumMod val="75000"/>
                </a:schemeClr>
              </a:buClr>
            </a:pPr>
            <a:r>
              <a:rPr lang="ru-RU" sz="2400" dirty="0" smtClean="0"/>
              <a:t>Выявить преимущества и недостатки данной профессии и понять ее актуальность. </a:t>
            </a:r>
          </a:p>
          <a:p>
            <a:pPr lvl="0">
              <a:buClr>
                <a:schemeClr val="accent2">
                  <a:lumMod val="75000"/>
                </a:schemeClr>
              </a:buClr>
            </a:pPr>
            <a:r>
              <a:rPr lang="ru-RU" sz="2400" dirty="0" smtClean="0"/>
              <a:t>Выделить основные  профессиональные качества техника-электрика.</a:t>
            </a:r>
          </a:p>
          <a:p>
            <a:pPr lvl="0">
              <a:buClr>
                <a:schemeClr val="accent2">
                  <a:lumMod val="75000"/>
                </a:schemeClr>
              </a:buClr>
            </a:pPr>
            <a:r>
              <a:rPr lang="ru-RU" sz="2400" dirty="0" smtClean="0"/>
              <a:t>Создать макет будущего предприятия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ru-RU" sz="2400" dirty="0" smtClean="0"/>
              <a:t>Выполнить расчеты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i="1" dirty="0" err="1" smtClean="0">
                <a:latin typeface="Algerian" pitchFamily="82" charset="0"/>
              </a:rPr>
              <a:t>ElectriCity</a:t>
            </a:r>
            <a:endParaRPr lang="ru-RU" sz="5400" dirty="0"/>
          </a:p>
        </p:txBody>
      </p:sp>
      <p:pic>
        <p:nvPicPr>
          <p:cNvPr id="4" name="Содержимое 3" descr="C:\Documents and Settings\User\Рабочий стол\13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79712" y="1412776"/>
            <a:ext cx="619268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Зарплата</a:t>
            </a:r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357298"/>
            <a:ext cx="7030564" cy="501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Оборудование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96752"/>
            <a:ext cx="6143668" cy="525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Расходные материалы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281815"/>
            <a:ext cx="6600226" cy="521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Расчет кредита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1976" t="2145" r="2167"/>
          <a:stretch>
            <a:fillRect/>
          </a:stretch>
        </p:blipFill>
        <p:spPr bwMode="auto">
          <a:xfrm>
            <a:off x="1331640" y="2204864"/>
            <a:ext cx="6984776" cy="3285578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255</TotalTime>
  <Words>213</Words>
  <Application>Microsoft Office PowerPoint</Application>
  <PresentationFormat>Экран (4:3)</PresentationFormat>
  <Paragraphs>35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Итоговый зачетный проект ЭЛЕКТРИКа по дисциплине «Информатика и информационно-коммуникационные технологии в профессиональной деятельности» </vt:lpstr>
      <vt:lpstr>Актуальность -</vt:lpstr>
      <vt:lpstr>Цель</vt:lpstr>
      <vt:lpstr>Задачи проекта</vt:lpstr>
      <vt:lpstr>ElectriCity</vt:lpstr>
      <vt:lpstr>Зарплата</vt:lpstr>
      <vt:lpstr>Оборудование</vt:lpstr>
      <vt:lpstr>Расходные материалы</vt:lpstr>
      <vt:lpstr>Расчет кредита</vt:lpstr>
      <vt:lpstr>Буклет</vt:lpstr>
      <vt:lpstr>Визитка</vt:lpstr>
      <vt:lpstr>Заказ</vt:lpstr>
      <vt:lpstr>Заказ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30</cp:revision>
  <dcterms:created xsi:type="dcterms:W3CDTF">2019-04-23T07:07:02Z</dcterms:created>
  <dcterms:modified xsi:type="dcterms:W3CDTF">2019-07-11T11:23:09Z</dcterms:modified>
</cp:coreProperties>
</file>