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67" r:id="rId3"/>
    <p:sldId id="266" r:id="rId4"/>
    <p:sldId id="268" r:id="rId5"/>
    <p:sldId id="273" r:id="rId6"/>
    <p:sldId id="274" r:id="rId7"/>
    <p:sldId id="275" r:id="rId8"/>
    <p:sldId id="269" r:id="rId9"/>
    <p:sldId id="270" r:id="rId10"/>
    <p:sldId id="276" r:id="rId11"/>
    <p:sldId id="277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AF3C5-1414-4030-A002-1442C2E758ED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3668D-73CF-4847-8894-0187622B9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668D-73CF-4847-8894-0187622B9D7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D34B-4007-4B5D-983B-928EED4F5FA2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7DE4A-1280-4228-B85A-91F4F97ED68D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ACB2F-C065-48B3-AC41-0510D18971A4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54A72-3A84-436C-8156-F2CD8C82554B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C8B9-0909-4BE0-80F2-C47D60527FDC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91A7-1FEA-480A-8EC5-29C54AACC41E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FCBE-7009-4757-9BF1-01F46B07F3B9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112C-C4C9-4220-8369-9DDBB9F22832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D82-5430-47A4-8EEF-D26F13889DC9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5570C-4A7C-451A-8F43-8EA9D92150E1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CF9F1FE-AB96-4DED-8097-9F9583BBBA1A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C729479-D2CD-4D4B-8914-F80396855BA2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25E577-A878-4872-ABA3-A25D4D58E1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836712"/>
            <a:ext cx="76683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ЗАЧЕТНЫЙ ПРОЕКТ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572100" y="3856112"/>
            <a:ext cx="35719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Разработали студенты  гр. Э-16(2):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Конев А. 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Беляков А.С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Проверил: Харланович Н.И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79912" y="6134527"/>
            <a:ext cx="2448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Новгород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71600" y="2276872"/>
            <a:ext cx="72766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Монтаж, наладка и эксплуатация электрооборудования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промышленных и гражданских зданий»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E0F5-1FB9-419F-B31D-5DEBEA748BE9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ransition advClick="0" advTm="785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расчетов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оллекти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7038975" cy="418147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A60EF-B8F7-4B31-AA1D-42791A7B0008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advTm="590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Кредит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редит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071678"/>
            <a:ext cx="6788404" cy="286227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3AC5-979A-4501-AD53-AB5A7B08A81B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advTm="582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4592412" cy="3240360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7796" y="3356992"/>
            <a:ext cx="4280103" cy="3019998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99F0-0E36-4BB5-92DE-4EC1BF131656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advTm="509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084365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презентации мы рассказали о нашей компании, предоставили её услуги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оборудование,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мы используем при работе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представить ни одно предприятие без действующего электрика. Везде, где есть электричество, необходим высококвалифицированный специалист, обладающий знаниями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этому проекту, мы научились делать бизнес-план.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DF0A-0470-4EF9-A195-FD98E9845B10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advTm="564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16832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бизнеса состоит в том, что разновидности и ассортимент бытового оборудования с каждым днем меняется и увеличивается. На сегодняшний день ни один человек не обходится на работе и дома без электроприборов. Именно поэтому огромное внимание уделяется исправности электросети, ведь в обратном случае это сулит необратимую остановку любых процессов.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создании такого рода бизнеса нам предстояло выбрать нужное направление нашей деятельности. Это могли быть как услуги по электрификации отдельных объектов, так и обслуживание уже существующих электрических сетей. Вообще электромонтажный бизнес предполагает разработку различных электрических схем с нуля, а после – их дальнейший ремонт.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E5F93-A4D9-4BBD-99DB-42D242E889DB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24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1623283"/>
            <a:ext cx="80648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 - эффективное использования современных средств и методов компьютерных технологий для решения технических и управленческих задач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3333333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401838"/>
            <a:ext cx="7004882" cy="42675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B089-4F00-40CB-AA0C-00A39DC03222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advTm="662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obrazilla.ru/wp-content/uploads/2017/03/68engineer-estimator6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9136" y="3429000"/>
            <a:ext cx="462486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26" y="1988840"/>
            <a:ext cx="878687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информацию о профессии техник-электрик с помощью различных источников, включая Интернет - ресурсы.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преимущества и недостатки данной профессии и понять ее актуальность.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Выделить основные  профессиональные качества техника-электрика.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макет будущего предприятия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расчеты.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D5C61-A966-472E-9D2E-C29E058E2E43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advTm="1165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Визитка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изит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04864"/>
            <a:ext cx="4779570" cy="2736304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22CC-D0F4-4F80-B315-32360F28BF00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advTm="57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уклет 2,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56" y="0"/>
            <a:ext cx="8919530" cy="6858000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38-0CCA-45C9-A360-422EBFCE9A3B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advTm="795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Буклет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уклет 2,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142984"/>
            <a:ext cx="7858148" cy="5552219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7C22-AFD1-4B6F-ADCC-FA40623456EA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advTm="73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Организационная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структуры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83768" y="1428712"/>
            <a:ext cx="4786346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D99A-731F-47F2-AF9D-30BAF9BE8909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advTm="728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расчетов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User\Рабочий стол\э-16 Конев\оборудовани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352800" cy="1976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148" name="Picture 4" descr="C:\Documents and Settings\User\Рабочий стол\э-16 Конев\материал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5200650" cy="4581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149" name="Picture 5" descr="C:\Documents and Settings\User\Рабочий стол\э-16 Конев\итог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143380"/>
            <a:ext cx="2838450" cy="1905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DB951-9A80-45B9-AB6B-78707FF0565B}" type="datetime1">
              <a:rPr lang="ru-RU" smtClean="0"/>
              <a:pPr/>
              <a:t>11.07.2019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E577-A878-4872-ABA3-A25D4D58E13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advTm="675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292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Слайд 1</vt:lpstr>
      <vt:lpstr>Актуальность</vt:lpstr>
      <vt:lpstr>Цель</vt:lpstr>
      <vt:lpstr>Задачи проекта</vt:lpstr>
      <vt:lpstr>Визитка</vt:lpstr>
      <vt:lpstr>Слайд 6</vt:lpstr>
      <vt:lpstr>Буклет</vt:lpstr>
      <vt:lpstr>Организационная структура</vt:lpstr>
      <vt:lpstr>Таблицы расчетов</vt:lpstr>
      <vt:lpstr>Таблицы расчетов</vt:lpstr>
      <vt:lpstr>Кредит</vt:lpstr>
      <vt:lpstr>Работы с объектом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28</cp:revision>
  <dcterms:created xsi:type="dcterms:W3CDTF">2019-04-30T08:38:00Z</dcterms:created>
  <dcterms:modified xsi:type="dcterms:W3CDTF">2019-07-11T10:59:45Z</dcterms:modified>
</cp:coreProperties>
</file>