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5" r:id="rId8"/>
    <p:sldId id="263" r:id="rId9"/>
    <p:sldId id="264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1/5/2019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dirty="0"/>
              <a:t>1/5/2019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dirty="0"/>
              <a:t>1/5/2019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dirty="0"/>
              <a:t>1/5/2019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dirty="0"/>
              <a:t>1/5/2019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dirty="0"/>
              <a:t>1/5/2019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dirty="0"/>
              <a:t>1/5/2019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dirty="0"/>
              <a:t>1/5/2019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dirty="0"/>
              <a:t>1/5/2019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1/5/2019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1/5/2019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9.png"/><Relationship Id="rId7" Type="http://schemas.openxmlformats.org/officeDocument/2006/relationships/image" Target="../media/image1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3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png"/><Relationship Id="rId7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9.png"/><Relationship Id="rId7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png"/><Relationship Id="rId7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1.png"/><Relationship Id="rId7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7.png"/><Relationship Id="rId7" Type="http://schemas.openxmlformats.org/officeDocument/2006/relationships/image" Target="../media/image1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3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8.png"/><Relationship Id="rId7" Type="http://schemas.openxmlformats.org/officeDocument/2006/relationships/image" Target="../media/image1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3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797" y="2021982"/>
            <a:ext cx="10239585" cy="1751527"/>
          </a:xfrm>
        </p:spPr>
        <p:txBody>
          <a:bodyPr/>
          <a:lstStyle/>
          <a:p>
            <a:pPr algn="ctr"/>
            <a:r>
              <a:rPr lang="ru-RU" sz="4400" dirty="0" smtClean="0"/>
              <a:t>ИНТЕРАКТИВНАЯ ИГРА «КОМУ ЧТО НУЖНО?» ДЛЯ ДЕТЕЙ СТАРШЕГО ДОШКОЛЬНОГО ВОЗРАСТА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95470" y="4494727"/>
            <a:ext cx="8744755" cy="1184856"/>
          </a:xfrm>
        </p:spPr>
        <p:txBody>
          <a:bodyPr>
            <a:normAutofit/>
          </a:bodyPr>
          <a:lstStyle/>
          <a:p>
            <a:pPr algn="just"/>
            <a:r>
              <a:rPr lang="ru-RU" b="1" u="sng" dirty="0"/>
              <a:t>Цель:</a:t>
            </a:r>
            <a:r>
              <a:rPr lang="ru-RU" b="1" dirty="0"/>
              <a:t> </a:t>
            </a:r>
            <a:r>
              <a:rPr lang="ru-RU" dirty="0"/>
              <a:t>з</a:t>
            </a:r>
            <a:r>
              <a:rPr lang="ru-RU" dirty="0" smtClean="0"/>
              <a:t>накомство </a:t>
            </a:r>
            <a:r>
              <a:rPr lang="ru-RU" dirty="0"/>
              <a:t>детей с </a:t>
            </a:r>
            <a:r>
              <a:rPr lang="ru-RU" dirty="0" smtClean="0"/>
              <a:t>профессиями, </a:t>
            </a:r>
            <a:r>
              <a:rPr lang="ru-RU" dirty="0"/>
              <a:t>предметами, необходимыми им для работы.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706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1326" y="415795"/>
            <a:ext cx="2956816" cy="345063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4275" y="4651906"/>
            <a:ext cx="2036240" cy="180304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2356" y="4722739"/>
            <a:ext cx="1608235" cy="16613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07554" y="4757830"/>
            <a:ext cx="1524132" cy="15911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25593" y="4133857"/>
            <a:ext cx="1791291" cy="218941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>
            <a:off x="759460" y="4286465"/>
            <a:ext cx="2009623" cy="211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979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2.22222E-6 L 0.16901 -0.44583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51" y="-2229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7905" y="1262130"/>
            <a:ext cx="4662152" cy="3541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480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4118" y="321972"/>
            <a:ext cx="3593206" cy="390229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17600" y="4842455"/>
            <a:ext cx="1608235" cy="16613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51268" y="4610637"/>
            <a:ext cx="1737836" cy="18931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7989" y="4842455"/>
            <a:ext cx="1558344" cy="16744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53800" y="4591242"/>
            <a:ext cx="1097375" cy="18933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82" y="4900411"/>
            <a:ext cx="1765222" cy="1532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83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4.07407E-6 L -0.22656 -0.4412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28" y="-2206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7606" y="476518"/>
            <a:ext cx="2936383" cy="356744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17599" y="4655563"/>
            <a:ext cx="1608235" cy="16613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48048" y="4539654"/>
            <a:ext cx="1737836" cy="18931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7989" y="4758596"/>
            <a:ext cx="1558344" cy="16744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92959" y="4539654"/>
            <a:ext cx="1097375" cy="18933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82" y="4900262"/>
            <a:ext cx="1765222" cy="1532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337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0 L 0.02526 -0.3544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3" y="-1773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1695" y="193183"/>
            <a:ext cx="3374265" cy="376063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5960" y="4823209"/>
            <a:ext cx="1608235" cy="16613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31118" y="4707300"/>
            <a:ext cx="1737836" cy="18931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7989" y="4842455"/>
            <a:ext cx="1558344" cy="16744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53800" y="4591242"/>
            <a:ext cx="1097375" cy="18933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82" y="4900411"/>
            <a:ext cx="1765222" cy="1532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491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4.44444E-6 L -0.20312 -0.37662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56" y="-1884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4879" y="409927"/>
            <a:ext cx="2871989" cy="38401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14201" y="4707225"/>
            <a:ext cx="1608235" cy="16613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51268" y="4610637"/>
            <a:ext cx="1737836" cy="18931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7989" y="4842455"/>
            <a:ext cx="1558344" cy="16744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53800" y="4591242"/>
            <a:ext cx="1097375" cy="18933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0082" y="4900411"/>
            <a:ext cx="1765222" cy="1532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48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7.40741E-7 L 0.16341 -0.3555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64" y="-1777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9725" y="545803"/>
            <a:ext cx="3734872" cy="361407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082" y="4900411"/>
            <a:ext cx="1765222" cy="15325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7989" y="4842455"/>
            <a:ext cx="1558344" cy="16744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53800" y="4591242"/>
            <a:ext cx="1097375" cy="189334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51268" y="4610637"/>
            <a:ext cx="1737836" cy="189319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324039" y="4707225"/>
            <a:ext cx="1608235" cy="1661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609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2.59259E-6 L 0.13854 -0.3842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27" y="-1921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1239" y="593128"/>
            <a:ext cx="3387144" cy="345083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4275" y="4651906"/>
            <a:ext cx="2036240" cy="180304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759460" y="4286465"/>
            <a:ext cx="2009623" cy="211549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25593" y="4133857"/>
            <a:ext cx="1791291" cy="218941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07554" y="4757830"/>
            <a:ext cx="1524132" cy="159119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22356" y="4722739"/>
            <a:ext cx="1608235" cy="1661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09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22222E-6 L -0.16979 -0.37361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90" y="-1868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0028" y="618186"/>
            <a:ext cx="3039414" cy="350305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4275" y="4651906"/>
            <a:ext cx="2036240" cy="180304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2356" y="4722739"/>
            <a:ext cx="1608235" cy="16613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07554" y="4757830"/>
            <a:ext cx="1524132" cy="159119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25593" y="4133857"/>
            <a:ext cx="1791291" cy="218941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>
            <a:off x="759460" y="4286465"/>
            <a:ext cx="2009623" cy="211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293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38 -0.00186 L 0.12748 -0.377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55" y="-1877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1911" y="868843"/>
            <a:ext cx="3084843" cy="318848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4275" y="4651906"/>
            <a:ext cx="2036240" cy="180304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2356" y="4722739"/>
            <a:ext cx="1608235" cy="16613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07554" y="4757830"/>
            <a:ext cx="1524132" cy="159119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25593" y="4133857"/>
            <a:ext cx="1791291" cy="218941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>
            <a:off x="759460" y="4286465"/>
            <a:ext cx="2009623" cy="211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308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48148E-6 L -0.04987 -0.37176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00" y="-1858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Метрополия">
  <a:themeElements>
    <a:clrScheme name="Metropolitan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TM03457491[[fn=Метрополия]]</Template>
  <TotalTime>164</TotalTime>
  <Words>26</Words>
  <Application>Microsoft Office PowerPoint</Application>
  <PresentationFormat>Широкоэкранный</PresentationFormat>
  <Paragraphs>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 Light</vt:lpstr>
      <vt:lpstr>Метрополия</vt:lpstr>
      <vt:lpstr>ИНТЕРАКТИВНАЯ ИГРА «КОМУ ЧТО НУЖНО?» ДЛЯ ДЕТЕЙ СТАРШЕГО ДОШКОЛЬНОГО ВОЗРАСТА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ИГРА «КОМУ ЧТО НУЖНО В ДЕТСКОМ САДУ?» ДЛЯ ДЕТЕЙ СТАРШЕГО ДОШКОЛЬНОГО ВОЗРАСТА</dc:title>
  <dc:creator>Рустам</dc:creator>
  <cp:lastModifiedBy>Рустам</cp:lastModifiedBy>
  <cp:revision>12</cp:revision>
  <dcterms:created xsi:type="dcterms:W3CDTF">2019-01-04T21:44:03Z</dcterms:created>
  <dcterms:modified xsi:type="dcterms:W3CDTF">2019-01-05T17:15:53Z</dcterms:modified>
</cp:coreProperties>
</file>