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  <p:sldId id="268" r:id="rId9"/>
    <p:sldId id="267" r:id="rId10"/>
    <p:sldId id="263" r:id="rId11"/>
    <p:sldId id="264" r:id="rId12"/>
    <p:sldId id="265" r:id="rId13"/>
    <p:sldId id="266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ha\Downloads\старушк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3338"/>
            <a:ext cx="6858000" cy="6791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eha\Downloads\телят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75" y="-2667000"/>
            <a:ext cx="12096750" cy="121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eha\Downloads\пт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76300"/>
            <a:ext cx="76200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leha\Downloads\съез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6735761" cy="6387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leha\Downloads\орде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71550"/>
            <a:ext cx="7620000" cy="491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ha\Downloads\старушк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3338"/>
            <a:ext cx="6858000" cy="6791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2000240"/>
            <a:ext cx="521497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ГЕРОИ ТРУДА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ha\Downloads\паш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262" cy="5686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ha\Downloads\жн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957263"/>
            <a:ext cx="8778875" cy="4941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ha\Downloads\косит трав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76200"/>
            <a:ext cx="66675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ha\Downloads\жа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892" y="714356"/>
            <a:ext cx="8548021" cy="5276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ha\Downloads\ле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8162948" cy="6122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ha\Downloads\тк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3" y="795338"/>
            <a:ext cx="7686675" cy="5267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leha\Downloads\пряж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59056"/>
            <a:ext cx="6215106" cy="6339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leha\Downloads\коне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95676"/>
            <a:ext cx="6643734" cy="5731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</Words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leha rykov</dc:creator>
  <cp:lastModifiedBy>leha rykov</cp:lastModifiedBy>
  <cp:revision>7</cp:revision>
  <dcterms:created xsi:type="dcterms:W3CDTF">2021-03-26T13:57:05Z</dcterms:created>
  <dcterms:modified xsi:type="dcterms:W3CDTF">2021-03-26T14:37:16Z</dcterms:modified>
</cp:coreProperties>
</file>