
<file path=[Content_Types].xml><?xml version="1.0" encoding="utf-8"?>
<Types xmlns="http://schemas.openxmlformats.org/package/2006/content-types">
  <Default Extension="png" ContentType="image/png"/>
  <Default Extension="mp3" ContentType="audio/mpe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</p:sldMasterIdLst>
  <p:notesMasterIdLst>
    <p:notesMasterId r:id="rId20"/>
  </p:notesMasterIdLst>
  <p:sldIdLst>
    <p:sldId id="256" r:id="rId4"/>
    <p:sldId id="1494" r:id="rId5"/>
    <p:sldId id="1495" r:id="rId6"/>
    <p:sldId id="1496" r:id="rId7"/>
    <p:sldId id="1497" r:id="rId8"/>
    <p:sldId id="1498" r:id="rId9"/>
    <p:sldId id="1499" r:id="rId10"/>
    <p:sldId id="1509" r:id="rId11"/>
    <p:sldId id="1508" r:id="rId12"/>
    <p:sldId id="1511" r:id="rId13"/>
    <p:sldId id="1512" r:id="rId14"/>
    <p:sldId id="1513" r:id="rId15"/>
    <p:sldId id="1514" r:id="rId16"/>
    <p:sldId id="1504" r:id="rId17"/>
    <p:sldId id="1505" r:id="rId18"/>
    <p:sldId id="1506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303EC9-183B-4014-86C7-311CCA62730B}" type="datetimeFigureOut">
              <a:rPr lang="ru-RU" smtClean="0"/>
              <a:t>30.09.2025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686031-965E-41ED-9CC7-D399DEFC8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349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4B280D-73C5-4D67-ADD2-D5CD701FCE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944E311-D9CE-4C9F-8A28-031F451B6C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109CA7E-AE80-4D24-B37A-30D894E4D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837EF-8563-4263-8F71-422508628935}" type="datetimeFigureOut">
              <a:rPr lang="ru-RU" smtClean="0"/>
              <a:t>30.09.2025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00E5671-E4CD-4531-A7FD-A4E4349D6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835EB38-A2E2-43F2-AC9A-4FCF486BD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C752D-1E92-436F-831A-B8C99FFD6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185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D60734-1A2D-483C-AB5B-DA1ACF29D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60F5275-05BB-4CDE-8A49-3863B3B274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934D0B2-7A4E-4120-9B88-40FD04BC2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837EF-8563-4263-8F71-422508628935}" type="datetimeFigureOut">
              <a:rPr lang="ru-RU" smtClean="0"/>
              <a:t>30.09.2025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A76B54-952B-412F-9D27-194D807EB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F25634-9FAC-4C19-9DF2-306C91398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C752D-1E92-436F-831A-B8C99FFD6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484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C019B24-3555-41C4-A6F5-DD916CAE3A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6946BC8-5FCB-4EDE-9A23-472EB1A4E8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B9BA43E-77B0-48EB-8960-F90BD4B62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837EF-8563-4263-8F71-422508628935}" type="datetimeFigureOut">
              <a:rPr lang="ru-RU" smtClean="0"/>
              <a:t>30.09.2025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743E18-8E0F-449D-86B0-07EE54C77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A72339-2603-4524-85C7-1CEB39500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C752D-1E92-436F-831A-B8C99FFD6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148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215"/>
          <a:stretch/>
        </p:blipFill>
        <p:spPr>
          <a:xfrm>
            <a:off x="47329" y="3788229"/>
            <a:ext cx="12079583" cy="290714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14844" y1="72005" x2="14844" y2="72005"/>
                        <a14:foregroundMark x1="17188" y1="67839" x2="17188" y2="67839"/>
                        <a14:foregroundMark x1="17676" y1="67057" x2="17676" y2="67057"/>
                        <a14:backgroundMark x1="38379" y1="69531" x2="38379" y2="69531"/>
                        <a14:backgroundMark x1="13867" y1="66797" x2="13867" y2="66797"/>
                        <a14:backgroundMark x1="16113" y1="66276" x2="16113" y2="66276"/>
                        <a14:backgroundMark x1="18359" y1="66016" x2="18359" y2="66016"/>
                        <a14:backgroundMark x1="18555" y1="68359" x2="18555" y2="68359"/>
                        <a14:backgroundMark x1="17383" y1="68880" x2="17383" y2="68880"/>
                        <a14:backgroundMark x1="16406" y1="71875" x2="16406" y2="71875"/>
                        <a14:backgroundMark x1="16406" y1="72917" x2="16406" y2="72917"/>
                        <a14:backgroundMark x1="14355" y1="70833" x2="14355" y2="70833"/>
                        <a14:backgroundMark x1="14160" y1="72917" x2="14160" y2="7291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126" t="64868" r="80940" b="26232"/>
          <a:stretch/>
        </p:blipFill>
        <p:spPr>
          <a:xfrm>
            <a:off x="1601786" y="4435200"/>
            <a:ext cx="531020" cy="4480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60645" y1="62500" x2="60645" y2="62500"/>
                        <a14:backgroundMark x1="52148" y1="41797" x2="52148" y2="41797"/>
                        <a14:backgroundMark x1="27051" y1="77083" x2="27051" y2="77083"/>
                        <a14:backgroundMark x1="60645" y1="60547" x2="60645" y2="60547"/>
                        <a14:backgroundMark x1="61035" y1="66406" x2="61035" y2="66406"/>
                        <a14:backgroundMark x1="57422" y1="63672" x2="57422" y2="63672"/>
                        <a14:backgroundMark x1="57227" y1="66927" x2="57227" y2="66927"/>
                        <a14:backgroundMark x1="58301" y1="65234" x2="58301" y2="65234"/>
                        <a14:backgroundMark x1="59863" y1="66536" x2="59863" y2="66536"/>
                        <a14:backgroundMark x1="57422" y1="60547" x2="57422" y2="60547"/>
                        <a14:backgroundMark x1="61914" y1="60547" x2="61914" y2="60547"/>
                        <a14:backgroundMark x1="58008" y1="59896" x2="58008" y2="59896"/>
                        <a14:backgroundMark x1="59766" y1="59896" x2="59766" y2="59896"/>
                        <a14:backgroundMark x1="61133" y1="59896" x2="61133" y2="59896"/>
                        <a14:backgroundMark x1="62207" y1="59896" x2="62207" y2="59896"/>
                        <a14:backgroundMark x1="66211" y1="65495" x2="66211" y2="65495"/>
                        <a14:backgroundMark x1="62402" y1="63542" x2="62402" y2="6354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463" t="60344" r="36827" b="33108"/>
          <a:stretch/>
        </p:blipFill>
        <p:spPr>
          <a:xfrm>
            <a:off x="6923523" y="4068001"/>
            <a:ext cx="708648" cy="38901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905519" y="1052737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19919" y="2763401"/>
            <a:ext cx="8534400" cy="73760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 i="1">
                <a:solidFill>
                  <a:srgbClr val="FFC000"/>
                </a:solidFill>
                <a:latin typeface="Palatino Linotype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C239-B1ED-41FC-A855-6E82FB34EB83}" type="datetimeFigureOut">
              <a:rPr lang="ru-RU" smtClean="0"/>
              <a:pPr/>
              <a:t>30.09.2025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006F-FE9B-4FE4-AD86-D9C972D94D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690661"/>
      </p:ext>
    </p:extLst>
  </p:cSld>
  <p:clrMapOvr>
    <a:masterClrMapping/>
  </p:clrMapOvr>
  <p:transition spd="med" advClick="0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C239-B1ED-41FC-A855-6E82FB34EB83}" type="datetimeFigureOut">
              <a:rPr lang="ru-RU" smtClean="0"/>
              <a:pPr/>
              <a:t>30.09.2025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006F-FE9B-4FE4-AD86-D9C972D94D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765240"/>
      </p:ext>
    </p:extLst>
  </p:cSld>
  <p:clrMapOvr>
    <a:masterClrMapping/>
  </p:clrMapOvr>
  <p:transition spd="med" advClick="0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C239-B1ED-41FC-A855-6E82FB34EB83}" type="datetimeFigureOut">
              <a:rPr lang="ru-RU" smtClean="0"/>
              <a:pPr/>
              <a:t>30.09.2025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006F-FE9B-4FE4-AD86-D9C972D94D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167393"/>
      </p:ext>
    </p:extLst>
  </p:cSld>
  <p:clrMapOvr>
    <a:masterClrMapping/>
  </p:clrMapOvr>
  <p:transition spd="med" advClick="0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C239-B1ED-41FC-A855-6E82FB34EB83}" type="datetimeFigureOut">
              <a:rPr lang="ru-RU" smtClean="0"/>
              <a:pPr/>
              <a:t>30.09.2025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006F-FE9B-4FE4-AD86-D9C972D94D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932790"/>
      </p:ext>
    </p:extLst>
  </p:cSld>
  <p:clrMapOvr>
    <a:masterClrMapping/>
  </p:clrMapOvr>
  <p:transition spd="med" advClick="0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C239-B1ED-41FC-A855-6E82FB34EB83}" type="datetimeFigureOut">
              <a:rPr lang="ru-RU" smtClean="0"/>
              <a:pPr/>
              <a:t>30.09.2025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006F-FE9B-4FE4-AD86-D9C972D94D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705042"/>
      </p:ext>
    </p:extLst>
  </p:cSld>
  <p:clrMapOvr>
    <a:masterClrMapping/>
  </p:clrMapOvr>
  <p:transition spd="med" advClick="0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C239-B1ED-41FC-A855-6E82FB34EB83}" type="datetimeFigureOut">
              <a:rPr lang="ru-RU" smtClean="0"/>
              <a:pPr/>
              <a:t>30.09.2025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006F-FE9B-4FE4-AD86-D9C972D94D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813889"/>
      </p:ext>
    </p:extLst>
  </p:cSld>
  <p:clrMapOvr>
    <a:masterClrMapping/>
  </p:clrMapOvr>
  <p:transition spd="med" advClick="0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C239-B1ED-41FC-A855-6E82FB34EB83}" type="datetimeFigureOut">
              <a:rPr lang="ru-RU" smtClean="0"/>
              <a:pPr/>
              <a:t>30.09.2025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006F-FE9B-4FE4-AD86-D9C972D94D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846057"/>
      </p:ext>
    </p:extLst>
  </p:cSld>
  <p:clrMapOvr>
    <a:masterClrMapping/>
  </p:clrMapOvr>
  <p:transition spd="med" advClick="0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C239-B1ED-41FC-A855-6E82FB34EB83}" type="datetimeFigureOut">
              <a:rPr lang="ru-RU" smtClean="0"/>
              <a:pPr/>
              <a:t>30.09.2025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006F-FE9B-4FE4-AD86-D9C972D94D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417197"/>
      </p:ext>
    </p:extLst>
  </p:cSld>
  <p:clrMapOvr>
    <a:masterClrMapping/>
  </p:clrMapOvr>
  <p:transition spd="med" advClick="0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8634AA-3B6D-4008-BD30-C41EE43AC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EF46D7-9110-459A-8084-C21F935CC2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A03C4B5-C4B6-4D1F-A904-A2C14AD48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837EF-8563-4263-8F71-422508628935}" type="datetimeFigureOut">
              <a:rPr lang="ru-RU" smtClean="0"/>
              <a:t>30.09.2025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506069-BD0C-4B00-963B-F9FA0377E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87015B-D2AF-4FDB-A7CA-167A034BB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C752D-1E92-436F-831A-B8C99FFD6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3175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C239-B1ED-41FC-A855-6E82FB34EB83}" type="datetimeFigureOut">
              <a:rPr lang="ru-RU" smtClean="0"/>
              <a:pPr/>
              <a:t>30.09.2025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006F-FE9B-4FE4-AD86-D9C972D94D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324473"/>
      </p:ext>
    </p:extLst>
  </p:cSld>
  <p:clrMapOvr>
    <a:masterClrMapping/>
  </p:clrMapOvr>
  <p:transition spd="med" advClick="0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C239-B1ED-41FC-A855-6E82FB34EB83}" type="datetimeFigureOut">
              <a:rPr lang="ru-RU" smtClean="0"/>
              <a:pPr/>
              <a:t>30.09.2025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006F-FE9B-4FE4-AD86-D9C972D94D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730831"/>
      </p:ext>
    </p:extLst>
  </p:cSld>
  <p:clrMapOvr>
    <a:masterClrMapping/>
  </p:clrMapOvr>
  <p:transition spd="med" advClick="0"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C239-B1ED-41FC-A855-6E82FB34EB83}" type="datetimeFigureOut">
              <a:rPr lang="ru-RU" smtClean="0"/>
              <a:pPr/>
              <a:t>30.09.2025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006F-FE9B-4FE4-AD86-D9C972D94D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167320"/>
      </p:ext>
    </p:extLst>
  </p:cSld>
  <p:clrMapOvr>
    <a:masterClrMapping/>
  </p:clrMapOvr>
  <p:transition spd="med" advClick="0"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0301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1438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2584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7212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2901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2982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291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C2C4AF-F054-4EB3-9BB8-1371C223F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59E5E12-4703-4983-AA68-01331FDFF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3A82CC-8E97-41CD-88ED-C90BC9F54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837EF-8563-4263-8F71-422508628935}" type="datetimeFigureOut">
              <a:rPr lang="ru-RU" smtClean="0"/>
              <a:t>30.09.2025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A6C1503-5583-4C7F-9BB4-492C38450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FBD3F48-609F-434F-9A10-A9D21609E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C752D-1E92-436F-831A-B8C99FFD6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103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72340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0076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157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699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F8D8B8-2220-4BA3-8EB1-7D4F3BB08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E4517F-C839-4AED-8049-79326EBAE8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0812500-D73F-484E-9B7A-FCF8CEE3DF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DD05A04-FD78-46ED-9D53-C511A768F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837EF-8563-4263-8F71-422508628935}" type="datetimeFigureOut">
              <a:rPr lang="ru-RU" smtClean="0"/>
              <a:t>30.09.2025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65291FC-B00D-4ABC-A432-DAAC0DE13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2025123-2824-4AC7-86C0-55A141C26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C752D-1E92-436F-831A-B8C99FFD6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946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DE8EF4-4929-4A79-ABD6-A3307778F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BD48A89-48FF-46F3-8064-7F4ACF4DBE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421EE2D-2F8B-4EEC-BC89-69AA6277FB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9087739-497D-46A1-A4B9-6D26CF7583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4C0EB74-04BD-40A1-A11F-EF8508C82D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2199C1F-B258-4059-AB3F-BE401497B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837EF-8563-4263-8F71-422508628935}" type="datetimeFigureOut">
              <a:rPr lang="ru-RU" smtClean="0"/>
              <a:t>30.09.2025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9593FCB-3BA6-48B4-ADA6-201D8956D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728A073-4169-4467-9529-23B09CAAA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C752D-1E92-436F-831A-B8C99FFD6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287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921B29-1ADC-4B59-B5EC-667C0C0D8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E8682CD-F206-4CFB-94D2-0131680BA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837EF-8563-4263-8F71-422508628935}" type="datetimeFigureOut">
              <a:rPr lang="ru-RU" smtClean="0"/>
              <a:t>30.09.2025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6EE1B76-9251-47A7-AE37-07CE43097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C134747-B41B-40F6-85CD-6118C8B5F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C752D-1E92-436F-831A-B8C99FFD6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132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8E31338-2F09-4149-98D5-22066A5F5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837EF-8563-4263-8F71-422508628935}" type="datetimeFigureOut">
              <a:rPr lang="ru-RU" smtClean="0"/>
              <a:t>30.09.2025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AEC29F6-13F7-4489-89BA-F44040BCD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AF60412-6FDF-4BC8-8125-2E6B9DFCB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C752D-1E92-436F-831A-B8C99FFD6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149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8C3568-0521-43E7-82BD-9F6C563DA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68D6928-0131-4038-BB8A-1C12EC04BB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0EB2042-CA7A-41EF-A6FC-3FBDDDC7B3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83B9989-D247-4761-92D0-FC9089F4C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837EF-8563-4263-8F71-422508628935}" type="datetimeFigureOut">
              <a:rPr lang="ru-RU" smtClean="0"/>
              <a:t>30.09.2025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41F2ECD-92C9-4FCF-8E6C-68851B4FA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DCA58E0-AEB8-497F-9B37-F5B666EAB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C752D-1E92-436F-831A-B8C99FFD6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532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5ABF16-0AD3-4EA8-BE6F-F6FFE7D5D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EC70915-A673-42D0-8F6A-FD4494AEE1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1F6452C-79D4-4EB9-BAD2-D159FFB31A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47AB0DF-115D-4C1E-863E-BB07D4E5D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837EF-8563-4263-8F71-422508628935}" type="datetimeFigureOut">
              <a:rPr lang="ru-RU" smtClean="0"/>
              <a:t>30.09.2025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EFBF7B7-08A8-49DB-9D97-DFB0E3A23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656CB1A-3940-438E-8F47-E1BF6E0C6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C752D-1E92-436F-831A-B8C99FFD6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679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88DA">
            <a:alpha val="1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287C8F-9D11-4580-BC88-FA7BD3E92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9354759-B841-4B2C-94AF-2704B6F784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5BA0965-9601-4DC6-8C44-2BB276E8C8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837EF-8563-4263-8F71-422508628935}" type="datetimeFigureOut">
              <a:rPr lang="ru-RU" smtClean="0"/>
              <a:t>30.09.2025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DE53963-9653-4CDB-8034-7862D9D315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5B1BB8-E06C-4493-9673-68A3337D5C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C752D-1E92-436F-831A-B8C99FFD6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605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88DA">
            <a:alpha val="1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0C239-B1ED-41FC-A855-6E82FB34EB83}" type="datetimeFigureOut">
              <a:rPr lang="ru-RU" smtClean="0"/>
              <a:pPr/>
              <a:t>30.09.2025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5006F-FE9B-4FE4-AD86-D9C972D94D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8643955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 advClick="0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1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1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1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1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88DA">
            <a:alpha val="1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012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9.png"/><Relationship Id="rId4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2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F408792-250E-4CEB-84C7-97F5120CE7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5088" y="0"/>
            <a:ext cx="97418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5318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905" y="178904"/>
            <a:ext cx="1188720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</a:t>
            </a:r>
          </a:p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</a:t>
            </a:r>
            <a:r>
              <a:rPr 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Chose 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and write the correct answer 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1D1D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</a:t>
            </a:r>
            <a:r>
              <a:rPr lang="en-US" sz="4400" dirty="0" smtClean="0">
                <a:solidFill>
                  <a:srgbClr val="1D1D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4400" dirty="0">
                <a:solidFill>
                  <a:srgbClr val="1D1D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Mike </a:t>
            </a:r>
            <a:r>
              <a:rPr lang="ru-RU" sz="4400" dirty="0" smtClean="0">
                <a:ln>
                  <a:solidFill>
                    <a:srgbClr val="C00000"/>
                  </a:solidFill>
                </a:ln>
                <a:solidFill>
                  <a:srgbClr val="1D1D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4400" dirty="0">
                <a:solidFill>
                  <a:srgbClr val="1D1D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is </a:t>
            </a:r>
            <a:r>
              <a:rPr lang="en-US" sz="4400" dirty="0" smtClean="0">
                <a:solidFill>
                  <a:srgbClr val="1D1D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eating </a:t>
            </a:r>
            <a:r>
              <a:rPr lang="en-US" sz="4400" dirty="0">
                <a:solidFill>
                  <a:srgbClr val="1D1D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 banana.</a:t>
            </a:r>
            <a:endParaRPr lang="ru-RU" sz="4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4400" dirty="0" smtClean="0">
                <a:solidFill>
                  <a:srgbClr val="1D1D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</a:t>
            </a:r>
            <a:r>
              <a:rPr lang="en-US" sz="4400" dirty="0" smtClean="0">
                <a:solidFill>
                  <a:srgbClr val="1D1D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4400" dirty="0">
                <a:solidFill>
                  <a:srgbClr val="1D1D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Jenny is skating </a:t>
            </a:r>
            <a:r>
              <a:rPr lang="en-US" sz="4400" dirty="0" smtClean="0">
                <a:solidFill>
                  <a:srgbClr val="1D1D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4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4400" dirty="0" smtClean="0">
                <a:solidFill>
                  <a:srgbClr val="1D1D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</a:t>
            </a:r>
            <a:r>
              <a:rPr lang="en-US" sz="4400" dirty="0" smtClean="0">
                <a:solidFill>
                  <a:srgbClr val="1D1D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4400" dirty="0">
                <a:solidFill>
                  <a:srgbClr val="1D1D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Donna and Mark are </a:t>
            </a:r>
            <a:r>
              <a:rPr lang="en-US" sz="4400" dirty="0" smtClean="0">
                <a:solidFill>
                  <a:srgbClr val="1D1D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skiing.</a:t>
            </a:r>
            <a:endParaRPr lang="ru-RU" sz="4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4400" dirty="0" smtClean="0">
                <a:solidFill>
                  <a:srgbClr val="1D1D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</a:t>
            </a:r>
            <a:r>
              <a:rPr lang="en-US" sz="4400" dirty="0" smtClean="0">
                <a:solidFill>
                  <a:srgbClr val="1D1D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US" sz="4400" dirty="0">
                <a:solidFill>
                  <a:srgbClr val="1D1D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My friends are </a:t>
            </a:r>
            <a:r>
              <a:rPr lang="en-US" sz="4400" dirty="0" smtClean="0">
                <a:solidFill>
                  <a:srgbClr val="1D1D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surfing.</a:t>
            </a:r>
            <a:endParaRPr lang="ru-RU" sz="4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4400" dirty="0" smtClean="0">
                <a:solidFill>
                  <a:srgbClr val="1D1D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5</a:t>
            </a:r>
            <a:r>
              <a:rPr lang="en-US" sz="4400" dirty="0" smtClean="0">
                <a:solidFill>
                  <a:srgbClr val="1D1D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4400" dirty="0">
                <a:solidFill>
                  <a:srgbClr val="1D1D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His uncle is </a:t>
            </a:r>
            <a:r>
              <a:rPr lang="en-US" sz="4400" dirty="0" smtClean="0">
                <a:solidFill>
                  <a:srgbClr val="1D1D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diving.</a:t>
            </a:r>
            <a:endParaRPr lang="ru-RU" sz="4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4400" dirty="0" smtClean="0">
                <a:solidFill>
                  <a:srgbClr val="1D1D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 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558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29" y="202223"/>
            <a:ext cx="11599538" cy="6022731"/>
          </a:xfrm>
          <a:prstGeom prst="rect">
            <a:avLst/>
          </a:prstGeom>
        </p:spPr>
      </p:pic>
      <p:pic>
        <p:nvPicPr>
          <p:cNvPr id="3" name="present-continuous-with-pepp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2075" y="9207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809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37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114" y="246888"/>
            <a:ext cx="11894870" cy="6007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662" y="374904"/>
            <a:ext cx="11694918" cy="603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19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D9D717C-0AB6-4EA7-920C-5E4E227FF779}"/>
              </a:ext>
            </a:extLst>
          </p:cNvPr>
          <p:cNvSpPr/>
          <p:nvPr/>
        </p:nvSpPr>
        <p:spPr>
          <a:xfrm>
            <a:off x="442451" y="326319"/>
            <a:ext cx="879003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kern="0" dirty="0">
                <a:solidFill>
                  <a:srgbClr val="C00000"/>
                </a:solidFill>
                <a:latin typeface="Aharoni" panose="02010803020104030203" pitchFamily="2" charset="-79"/>
                <a:ea typeface="Verdana" pitchFamily="34" charset="0"/>
                <a:cs typeface="Aharoni" panose="02010803020104030203" pitchFamily="2" charset="-79"/>
              </a:rPr>
              <a:t>Homework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2379685"/>
              </p:ext>
            </p:extLst>
          </p:nvPr>
        </p:nvGraphicFramePr>
        <p:xfrm>
          <a:off x="2626822" y="1329150"/>
          <a:ext cx="5802283" cy="50184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3" imgW="6778405" imgH="9112070" progId="Word.Document.8">
                  <p:embed/>
                </p:oleObj>
              </mc:Choice>
              <mc:Fallback>
                <p:oleObj name="Document" r:id="rId3" imgW="6778405" imgH="9112070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26822" y="1329150"/>
                        <a:ext cx="5802283" cy="50184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58723596"/>
      </p:ext>
    </p:extLst>
  </p:cSld>
  <p:clrMapOvr>
    <a:masterClrMapping/>
  </p:clrMapOvr>
  <p:transition spd="med" advClick="0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D9D717C-0AB6-4EA7-920C-5E4E227FF779}"/>
              </a:ext>
            </a:extLst>
          </p:cNvPr>
          <p:cNvSpPr/>
          <p:nvPr/>
        </p:nvSpPr>
        <p:spPr>
          <a:xfrm>
            <a:off x="1745673" y="1565183"/>
            <a:ext cx="704436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kern="0" dirty="0">
                <a:solidFill>
                  <a:srgbClr val="C00000"/>
                </a:solidFill>
                <a:latin typeface="Aharoni" panose="02010803020104030203" pitchFamily="2" charset="-79"/>
                <a:ea typeface="Verdana" pitchFamily="34" charset="0"/>
                <a:cs typeface="Aharoni" panose="02010803020104030203" pitchFamily="2" charset="-79"/>
              </a:rPr>
              <a:t>What do you know after the lesson</a:t>
            </a:r>
            <a:r>
              <a:rPr lang="ru-RU" sz="4400" b="1" kern="0" dirty="0">
                <a:solidFill>
                  <a:srgbClr val="C00000"/>
                </a:solidFill>
                <a:latin typeface="Aharoni" panose="02010803020104030203" pitchFamily="2" charset="-79"/>
                <a:ea typeface="Verdana" pitchFamily="34" charset="0"/>
                <a:cs typeface="Aharoni" panose="02010803020104030203" pitchFamily="2" charset="-79"/>
              </a:rPr>
              <a:t>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C4F7F09-4FB9-4EBF-BC01-6EAB1174D134}"/>
              </a:ext>
            </a:extLst>
          </p:cNvPr>
          <p:cNvSpPr/>
          <p:nvPr/>
        </p:nvSpPr>
        <p:spPr>
          <a:xfrm>
            <a:off x="0" y="3561131"/>
            <a:ext cx="879003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kern="0" dirty="0">
                <a:solidFill>
                  <a:srgbClr val="C00000"/>
                </a:solidFill>
                <a:latin typeface="Aharoni" panose="02010803020104030203" pitchFamily="2" charset="-79"/>
                <a:ea typeface="Verdana" pitchFamily="34" charset="0"/>
                <a:cs typeface="Aharoni" panose="02010803020104030203" pitchFamily="2" charset="-79"/>
              </a:rPr>
              <a:t>What can you do</a:t>
            </a:r>
            <a:r>
              <a:rPr lang="ru-RU" sz="4400" b="1" kern="0" dirty="0">
                <a:solidFill>
                  <a:srgbClr val="C00000"/>
                </a:solidFill>
                <a:latin typeface="Aharoni" panose="02010803020104030203" pitchFamily="2" charset="-79"/>
                <a:ea typeface="Verdana" pitchFamily="34" charset="0"/>
                <a:cs typeface="Aharoni" panose="02010803020104030203" pitchFamily="2" charset="-79"/>
              </a:rPr>
              <a:t>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B89A600-836F-43AA-B294-F8C682F48AF4}"/>
              </a:ext>
            </a:extLst>
          </p:cNvPr>
          <p:cNvSpPr/>
          <p:nvPr/>
        </p:nvSpPr>
        <p:spPr>
          <a:xfrm>
            <a:off x="-9832" y="5006472"/>
            <a:ext cx="879003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kern="0" dirty="0" smtClean="0">
                <a:solidFill>
                  <a:srgbClr val="C00000"/>
                </a:solidFill>
                <a:latin typeface="Aharoni" panose="02010803020104030203" pitchFamily="2" charset="-79"/>
                <a:ea typeface="Verdana" pitchFamily="34" charset="0"/>
                <a:cs typeface="Aharoni" panose="02010803020104030203" pitchFamily="2" charset="-79"/>
              </a:rPr>
              <a:t>          </a:t>
            </a:r>
            <a:r>
              <a:rPr lang="en-US" sz="4400" b="1" kern="0" dirty="0" smtClean="0">
                <a:solidFill>
                  <a:srgbClr val="C00000"/>
                </a:solidFill>
                <a:latin typeface="Aharoni" panose="02010803020104030203" pitchFamily="2" charset="-79"/>
                <a:ea typeface="Verdana" pitchFamily="34" charset="0"/>
                <a:cs typeface="Aharoni" panose="02010803020104030203" pitchFamily="2" charset="-79"/>
              </a:rPr>
              <a:t>Do </a:t>
            </a:r>
            <a:r>
              <a:rPr lang="en-US" sz="4400" b="1" kern="0" dirty="0">
                <a:solidFill>
                  <a:srgbClr val="C00000"/>
                </a:solidFill>
                <a:latin typeface="Aharoni" panose="02010803020104030203" pitchFamily="2" charset="-79"/>
                <a:ea typeface="Verdana" pitchFamily="34" charset="0"/>
                <a:cs typeface="Aharoni" panose="02010803020104030203" pitchFamily="2" charset="-79"/>
              </a:rPr>
              <a:t>you like our lesson</a:t>
            </a:r>
            <a:r>
              <a:rPr lang="ru-RU" sz="4400" b="1" kern="0" dirty="0">
                <a:solidFill>
                  <a:srgbClr val="C00000"/>
                </a:solidFill>
                <a:latin typeface="Aharoni" panose="02010803020104030203" pitchFamily="2" charset="-79"/>
                <a:ea typeface="Verdana" pitchFamily="34" charset="0"/>
                <a:cs typeface="Aharoni" panose="02010803020104030203" pitchFamily="2" charset="-79"/>
              </a:rPr>
              <a:t>?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787067"/>
      </p:ext>
    </p:extLst>
  </p:cSld>
  <p:clrMapOvr>
    <a:masterClrMapping/>
  </p:clrMapOvr>
  <p:transition spd="med"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D9D717C-0AB6-4EA7-920C-5E4E227FF779}"/>
              </a:ext>
            </a:extLst>
          </p:cNvPr>
          <p:cNvSpPr/>
          <p:nvPr/>
        </p:nvSpPr>
        <p:spPr>
          <a:xfrm>
            <a:off x="835742" y="3244645"/>
            <a:ext cx="81509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kern="0" dirty="0">
                <a:solidFill>
                  <a:srgbClr val="C00000"/>
                </a:solidFill>
                <a:latin typeface="Aharoni" panose="02010803020104030203" pitchFamily="2" charset="-79"/>
                <a:ea typeface="Verdana" pitchFamily="34" charset="0"/>
                <a:cs typeface="Aharoni" panose="02010803020104030203" pitchFamily="2" charset="-79"/>
              </a:rPr>
              <a:t>THANK YOU</a:t>
            </a:r>
            <a:r>
              <a:rPr lang="ru-RU" sz="6000" b="1" kern="0" dirty="0">
                <a:solidFill>
                  <a:srgbClr val="C00000"/>
                </a:solidFill>
                <a:latin typeface="Aharoni" panose="02010803020104030203" pitchFamily="2" charset="-79"/>
                <a:ea typeface="Verdana" pitchFamily="34" charset="0"/>
                <a:cs typeface="Aharoni" panose="02010803020104030203" pitchFamily="2" charset="-79"/>
              </a:rPr>
              <a:t>!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140415"/>
      </p:ext>
    </p:extLst>
  </p:cSld>
  <p:clrMapOvr>
    <a:masterClrMapping/>
  </p:clrMapOvr>
  <p:transition spd="med"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59FB15D-5AF7-4B8B-8DB5-67022496D5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143" y="0"/>
            <a:ext cx="96937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260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DFD431B-A870-4972-8D1E-D0028A0B2F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143" y="0"/>
            <a:ext cx="96937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749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D4ACA3E-95AF-4EF6-A11B-3C98A10A37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143" y="0"/>
            <a:ext cx="96937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760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C6ED00F-AE37-486D-AA18-996CB1F651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143" y="0"/>
            <a:ext cx="96937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937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27945C9-9C2B-44D1-BB42-79A3BFDC91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143" y="0"/>
            <a:ext cx="96937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81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DBD8BAA-F443-427C-A395-C63C1490D1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143" y="0"/>
            <a:ext cx="96937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399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: скругленные углы 1">
            <a:extLst>
              <a:ext uri="{FF2B5EF4-FFF2-40B4-BE49-F238E27FC236}">
                <a16:creationId xmlns:a16="http://schemas.microsoft.com/office/drawing/2014/main" id="{13859D03-E8D2-4657-A6FC-226441F02B0B}"/>
              </a:ext>
            </a:extLst>
          </p:cNvPr>
          <p:cNvSpPr/>
          <p:nvPr/>
        </p:nvSpPr>
        <p:spPr>
          <a:xfrm>
            <a:off x="738909" y="683492"/>
            <a:ext cx="10614891" cy="5615708"/>
          </a:xfrm>
          <a:prstGeom prst="round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none" spc="0" normalizeH="0" baseline="0" noProof="0" dirty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Times New Roman" panose="02020603050405020304" pitchFamily="18" charset="0"/>
              </a:rPr>
              <a:t>Слова сигналы</a:t>
            </a:r>
            <a:r>
              <a:rPr kumimoji="0" lang="ru-RU" sz="5400" b="0" i="0" u="none" strike="noStrike" kern="0" cap="none" spc="0" normalizeH="0" baseline="0" noProof="0" dirty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Times New Roman" panose="02020603050405020304" pitchFamily="18" charset="0"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Times New Roman" panose="02020603050405020304" pitchFamily="18" charset="0"/>
              </a:rPr>
              <a:t>now </a:t>
            </a:r>
            <a:endParaRPr kumimoji="0" lang="ru-RU" sz="5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Times New Roman" panose="02020603050405020304" pitchFamily="18" charset="0"/>
              </a:rPr>
              <a:t>at the moment </a:t>
            </a:r>
            <a:endParaRPr kumimoji="0" lang="ru-RU" sz="5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Times New Roman" panose="02020603050405020304" pitchFamily="18" charset="0"/>
              </a:rPr>
              <a:t>Look</a:t>
            </a:r>
            <a:r>
              <a:rPr kumimoji="0" lang="ru-RU" sz="5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Times New Roman" panose="02020603050405020304" pitchFamily="18" charset="0"/>
              </a:rPr>
              <a:t>!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Times New Roman" panose="02020603050405020304" pitchFamily="18" charset="0"/>
              </a:rPr>
              <a:t>Listen!</a:t>
            </a:r>
            <a:endParaRPr kumimoji="0" lang="ru-RU" sz="5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anose="030F0702030302020204" pitchFamily="66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63548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745" y="2268752"/>
            <a:ext cx="1065167" cy="976649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0410" y="2242333"/>
            <a:ext cx="1069368" cy="9805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420595" y="1692251"/>
            <a:ext cx="6675285" cy="5158644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Прямоугольник 12"/>
          <p:cNvSpPr/>
          <p:nvPr/>
        </p:nvSpPr>
        <p:spPr>
          <a:xfrm>
            <a:off x="6965966" y="5294938"/>
            <a:ext cx="1332148" cy="10001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ing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007768" y="3873168"/>
            <a:ext cx="941594" cy="49757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am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65402" y="3188645"/>
            <a:ext cx="952421" cy="44560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is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453059" y="3834649"/>
            <a:ext cx="1159273" cy="4575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are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049" y="2265298"/>
            <a:ext cx="1044321" cy="95753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46762" y="2954642"/>
            <a:ext cx="504056" cy="55883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I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822" y="355320"/>
            <a:ext cx="1061427" cy="97322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051" y="357167"/>
            <a:ext cx="1031355" cy="945647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188" y="339256"/>
            <a:ext cx="1031355" cy="945647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60" y="2264900"/>
            <a:ext cx="1069368" cy="980501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3300538" y="1085267"/>
            <a:ext cx="792088" cy="48679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He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370974" y="1037597"/>
            <a:ext cx="939287" cy="53446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She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627829" y="1057310"/>
            <a:ext cx="648072" cy="50377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It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9354788" y="2935971"/>
            <a:ext cx="1239592" cy="5037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They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8354506" y="2943677"/>
            <a:ext cx="856619" cy="5037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We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23" name="Плюс 22"/>
          <p:cNvSpPr/>
          <p:nvPr/>
        </p:nvSpPr>
        <p:spPr>
          <a:xfrm>
            <a:off x="6024562" y="5500702"/>
            <a:ext cx="785818" cy="714380"/>
          </a:xfrm>
          <a:prstGeom prst="mathPlu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392951" y="5236591"/>
            <a:ext cx="2559058" cy="10801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read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161947" y="2954642"/>
            <a:ext cx="1000132" cy="5037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You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161EAEB6-4666-4765-B7CD-27C5DB3F3159}"/>
              </a:ext>
            </a:extLst>
          </p:cNvPr>
          <p:cNvSpPr/>
          <p:nvPr/>
        </p:nvSpPr>
        <p:spPr>
          <a:xfrm>
            <a:off x="7015384" y="127423"/>
            <a:ext cx="5030052" cy="1080120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Present Continuous 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342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5" grpId="0" animBg="1"/>
      <p:bldP spid="20" grpId="0" animBg="1"/>
      <p:bldP spid="22" grpId="0" animBg="1"/>
      <p:bldP spid="21" grpId="0" animBg="1"/>
      <p:bldP spid="29" grpId="0" animBg="1"/>
      <p:bldP spid="30" grpId="0" animBg="1"/>
      <p:bldP spid="23" grpId="0" animBg="1"/>
      <p:bldP spid="31" grpId="0" animBg="1"/>
      <p:bldP spid="3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P102613515_template(2)">
  <a:themeElements>
    <a:clrScheme name="Другая 45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FFFF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98</Words>
  <Application>Microsoft Office PowerPoint</Application>
  <PresentationFormat>Широкоэкранный</PresentationFormat>
  <Paragraphs>31</Paragraphs>
  <Slides>16</Slides>
  <Notes>0</Notes>
  <HiddenSlides>0</HiddenSlides>
  <MMClips>1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8" baseType="lpstr">
      <vt:lpstr>Aharoni</vt:lpstr>
      <vt:lpstr>Arial</vt:lpstr>
      <vt:lpstr>Calibri</vt:lpstr>
      <vt:lpstr>Calibri Light</vt:lpstr>
      <vt:lpstr>Comic Sans MS</vt:lpstr>
      <vt:lpstr>Palatino Linotype</vt:lpstr>
      <vt:lpstr>Times New Roman</vt:lpstr>
      <vt:lpstr>Verdana</vt:lpstr>
      <vt:lpstr>Тема Office</vt:lpstr>
      <vt:lpstr>TP102613515_template(2)</vt:lpstr>
      <vt:lpstr>2_Тема Office</vt:lpstr>
      <vt:lpstr>Документ Microsoft Word 97–2003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English Teacher</dc:creator>
  <cp:lastModifiedBy>Кабинет 34</cp:lastModifiedBy>
  <cp:revision>16</cp:revision>
  <dcterms:created xsi:type="dcterms:W3CDTF">2020-06-20T18:05:39Z</dcterms:created>
  <dcterms:modified xsi:type="dcterms:W3CDTF">2025-09-30T05:35:33Z</dcterms:modified>
</cp:coreProperties>
</file>