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1071546"/>
            <a:ext cx="7772400" cy="1470025"/>
          </a:xfrm>
        </p:spPr>
        <p:txBody>
          <a:bodyPr>
            <a:noAutofit/>
          </a:bodyPr>
          <a:lstStyle/>
          <a:p>
            <a:pPr lvl="0"/>
            <a:r>
              <a:rPr lang="ru-RU" sz="4800" b="1" dirty="0" smtClean="0">
                <a:solidFill>
                  <a:srgbClr val="FF0000"/>
                </a:solidFill>
              </a:rPr>
              <a:t>Кто может присваивать власть в Российской Федерации?.</a:t>
            </a:r>
            <a:br>
              <a:rPr lang="ru-RU" sz="4800" b="1" dirty="0" smtClean="0">
                <a:solidFill>
                  <a:srgbClr val="FF0000"/>
                </a:solidFill>
              </a:rPr>
            </a:b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2857496"/>
            <a:ext cx="8501090" cy="1752600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Ответ: Никто не может присваивать власть в Российской Федерации. Захват власти или присвоение властных полномочий преследуются по федеральному закону. Статья 3 Конституции РФ</a:t>
            </a:r>
            <a:endParaRPr lang="ru-RU" sz="28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</Words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Кто может присваивать власть в Российской Федерации?.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Кто может присваивать власть в Российской Федерации?. </dc:title>
  <dc:creator>111</dc:creator>
  <cp:lastModifiedBy>111</cp:lastModifiedBy>
  <cp:revision>2</cp:revision>
  <dcterms:created xsi:type="dcterms:W3CDTF">2016-04-22T18:24:59Z</dcterms:created>
  <dcterms:modified xsi:type="dcterms:W3CDTF">2016-04-24T18:17:24Z</dcterms:modified>
</cp:coreProperties>
</file>