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8" r:id="rId4"/>
    <p:sldId id="269" r:id="rId5"/>
    <p:sldId id="259" r:id="rId6"/>
    <p:sldId id="260" r:id="rId7"/>
    <p:sldId id="270" r:id="rId8"/>
    <p:sldId id="261" r:id="rId9"/>
    <p:sldId id="271" r:id="rId10"/>
    <p:sldId id="262" r:id="rId11"/>
    <p:sldId id="263" r:id="rId12"/>
    <p:sldId id="26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57150">
            <a:solidFill>
              <a:srgbClr val="00B0F0"/>
            </a:solidFill>
          </a:ln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1052737"/>
            <a:ext cx="8712968" cy="2808312"/>
          </a:xfrm>
        </p:spPr>
        <p:txBody>
          <a:bodyPr>
            <a:prstTxWarp prst="textChevron">
              <a:avLst/>
            </a:prstTxWarp>
            <a:normAutofit/>
          </a:bodyPr>
          <a:lstStyle/>
          <a:p>
            <a:r>
              <a:rPr lang="ru-RU" sz="3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Мастер-класс</a:t>
            </a:r>
          </a:p>
          <a:p>
            <a:r>
              <a:rPr lang="ru-RU" sz="3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Чайный </a:t>
            </a:r>
            <a:r>
              <a:rPr lang="ru-RU" sz="30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сервиз </a:t>
            </a:r>
            <a:r>
              <a:rPr lang="ru-RU" sz="3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из полимерной глины</a:t>
            </a:r>
            <a:endParaRPr lang="ru-RU" sz="30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2032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57150">
            <a:solidFill>
              <a:srgbClr val="00B0F0"/>
            </a:solidFill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156" t="8184" r="6918" b="20140"/>
          <a:stretch/>
        </p:blipFill>
        <p:spPr bwMode="auto">
          <a:xfrm>
            <a:off x="539552" y="188640"/>
            <a:ext cx="3384376" cy="2285182"/>
          </a:xfrm>
          <a:prstGeom prst="rect">
            <a:avLst/>
          </a:prstGeom>
          <a:noFill/>
          <a:ln w="57150">
            <a:solidFill>
              <a:srgbClr val="00B0F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3280" b="12632"/>
          <a:stretch/>
        </p:blipFill>
        <p:spPr bwMode="auto">
          <a:xfrm>
            <a:off x="4571998" y="188640"/>
            <a:ext cx="4039955" cy="2285183"/>
          </a:xfrm>
          <a:prstGeom prst="rect">
            <a:avLst/>
          </a:prstGeom>
          <a:noFill/>
          <a:ln w="57150">
            <a:solidFill>
              <a:srgbClr val="00B0F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63" t="10992" b="12398"/>
          <a:stretch/>
        </p:blipFill>
        <p:spPr bwMode="auto">
          <a:xfrm>
            <a:off x="1899320" y="2636912"/>
            <a:ext cx="4933673" cy="2688454"/>
          </a:xfrm>
          <a:prstGeom prst="rect">
            <a:avLst/>
          </a:prstGeom>
          <a:noFill/>
          <a:ln w="57150">
            <a:solidFill>
              <a:srgbClr val="00B0F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18516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57150">
            <a:solidFill>
              <a:srgbClr val="00B0F0"/>
            </a:solidFill>
          </a:ln>
        </p:spPr>
      </p:pic>
      <p:pic>
        <p:nvPicPr>
          <p:cNvPr id="7" name="Picture 2" descr="D:\Desktop\IMG-20200211-WA00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0349" y="476672"/>
            <a:ext cx="6063301" cy="4188451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</p:pic>
    </p:spTree>
    <p:extLst>
      <p:ext uri="{BB962C8B-B14F-4D97-AF65-F5344CB8AC3E}">
        <p14:creationId xmlns:p14="http://schemas.microsoft.com/office/powerpoint/2010/main" xmlns="" val="2701913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57150">
            <a:solidFill>
              <a:srgbClr val="00B0F0"/>
            </a:solidFill>
          </a:ln>
        </p:spPr>
      </p:pic>
      <p:pic>
        <p:nvPicPr>
          <p:cNvPr id="4098" name="Picture 2" descr="F:\МАСТЕРСКАЯ ИГРУШКИ\e5x93-WOaB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338518"/>
            <a:ext cx="5855973" cy="4391980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93345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57150">
            <a:solidFill>
              <a:srgbClr val="00B0F0"/>
            </a:solidFill>
          </a:ln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476672"/>
            <a:ext cx="7560840" cy="4896544"/>
          </a:xfrm>
        </p:spPr>
        <p:txBody>
          <a:bodyPr>
            <a:normAutofit fontScale="92500"/>
          </a:bodyPr>
          <a:lstStyle/>
          <a:p>
            <a:pPr algn="l"/>
            <a:r>
              <a:rPr lang="ru-RU" sz="5100" b="1" u="sng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Цель</a:t>
            </a:r>
            <a:r>
              <a:rPr lang="ru-RU" sz="51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: </a:t>
            </a:r>
            <a:r>
              <a:rPr lang="ru-RU" sz="51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изготовление </a:t>
            </a:r>
            <a:r>
              <a:rPr lang="ru-RU" sz="5100" dirty="0">
                <a:solidFill>
                  <a:schemeClr val="tx1"/>
                </a:solidFill>
                <a:cs typeface="Times New Roman" panose="02020603050405020304" pitchFamily="18" charset="0"/>
              </a:rPr>
              <a:t>необычного эксклюзивного</a:t>
            </a:r>
          </a:p>
          <a:p>
            <a:pPr algn="l"/>
            <a:r>
              <a:rPr lang="ru-RU" sz="5100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изделия </a:t>
            </a:r>
            <a:r>
              <a:rPr lang="ru-RU" sz="5100" dirty="0">
                <a:solidFill>
                  <a:schemeClr val="tx1"/>
                </a:solidFill>
                <a:cs typeface="Times New Roman" panose="02020603050405020304" pitchFamily="18" charset="0"/>
              </a:rPr>
              <a:t>из полимерной глины для пополнения </a:t>
            </a:r>
          </a:p>
          <a:p>
            <a:pPr algn="l"/>
            <a:r>
              <a:rPr lang="ru-RU" sz="5100" dirty="0">
                <a:solidFill>
                  <a:schemeClr val="tx1"/>
                </a:solidFill>
                <a:cs typeface="Times New Roman" panose="02020603050405020304" pitchFamily="18" charset="0"/>
              </a:rPr>
              <a:t>коллекции игрушечной посуды.</a:t>
            </a:r>
          </a:p>
          <a:p>
            <a:pPr algn="l"/>
            <a:endParaRPr lang="ru-RU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4923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57150">
            <a:solidFill>
              <a:srgbClr val="00B0F0"/>
            </a:solidFill>
          </a:ln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476672"/>
            <a:ext cx="7920880" cy="4824536"/>
          </a:xfrm>
        </p:spPr>
        <p:txBody>
          <a:bodyPr>
            <a:normAutofit/>
          </a:bodyPr>
          <a:lstStyle/>
          <a:p>
            <a:pPr lvl="0" algn="l">
              <a:spcBef>
                <a:spcPts val="0"/>
              </a:spcBef>
            </a:pPr>
            <a:r>
              <a:rPr lang="ru-RU" sz="3900" b="1" i="1" u="sng" dirty="0">
                <a:solidFill>
                  <a:prstClr val="black"/>
                </a:solidFill>
              </a:rPr>
              <a:t>Задачи</a:t>
            </a:r>
            <a:r>
              <a:rPr lang="ru-RU" sz="3900" b="1" u="sng" dirty="0">
                <a:solidFill>
                  <a:prstClr val="black"/>
                </a:solidFill>
              </a:rPr>
              <a:t>:</a:t>
            </a:r>
          </a:p>
          <a:p>
            <a:pPr marL="457200" lvl="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prstClr val="black"/>
                </a:solidFill>
              </a:rPr>
              <a:t>Познакомиться с составом и свойствами полимерной </a:t>
            </a:r>
            <a:r>
              <a:rPr lang="ru-RU" sz="2800" dirty="0" smtClean="0">
                <a:solidFill>
                  <a:prstClr val="black"/>
                </a:solidFill>
              </a:rPr>
              <a:t>глины.</a:t>
            </a:r>
          </a:p>
          <a:p>
            <a:pPr marL="457200" lvl="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prstClr val="black"/>
                </a:solidFill>
              </a:rPr>
              <a:t>Познакомиться </a:t>
            </a:r>
            <a:r>
              <a:rPr lang="ru-RU" sz="2800" dirty="0">
                <a:solidFill>
                  <a:prstClr val="black"/>
                </a:solidFill>
              </a:rPr>
              <a:t>с технологией изготовления изделий </a:t>
            </a:r>
            <a:r>
              <a:rPr lang="ru-RU" sz="2800" dirty="0" smtClean="0">
                <a:solidFill>
                  <a:prstClr val="black"/>
                </a:solidFill>
              </a:rPr>
              <a:t>из полимерной </a:t>
            </a:r>
            <a:r>
              <a:rPr lang="ru-RU" sz="2800" dirty="0">
                <a:solidFill>
                  <a:prstClr val="black"/>
                </a:solidFill>
              </a:rPr>
              <a:t>глины и техникой безопасности в работе с </a:t>
            </a:r>
            <a:r>
              <a:rPr lang="ru-RU" sz="2800" dirty="0" smtClean="0">
                <a:solidFill>
                  <a:prstClr val="black"/>
                </a:solidFill>
              </a:rPr>
              <a:t>данным материалом.</a:t>
            </a:r>
          </a:p>
          <a:p>
            <a:pPr marL="457200" lvl="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prstClr val="black"/>
                </a:solidFill>
              </a:rPr>
              <a:t>Подобрать </a:t>
            </a:r>
            <a:r>
              <a:rPr lang="ru-RU" sz="2800" dirty="0">
                <a:solidFill>
                  <a:prstClr val="black"/>
                </a:solidFill>
              </a:rPr>
              <a:t>материалы, инструменты, приспособления. </a:t>
            </a:r>
            <a:endParaRPr lang="ru-RU" sz="2800" dirty="0" smtClean="0">
              <a:solidFill>
                <a:prstClr val="black"/>
              </a:solidFill>
            </a:endParaRPr>
          </a:p>
          <a:p>
            <a:pPr marL="457200" lvl="0" indent="-45720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prstClr val="black"/>
                </a:solidFill>
              </a:rPr>
              <a:t>Изготовить </a:t>
            </a:r>
            <a:r>
              <a:rPr lang="ru-RU" sz="2800" dirty="0">
                <a:solidFill>
                  <a:prstClr val="black"/>
                </a:solidFill>
              </a:rPr>
              <a:t>изделие.</a:t>
            </a:r>
          </a:p>
          <a:p>
            <a:pPr algn="l"/>
            <a:endParaRPr lang="ru-RU" b="1" u="sng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5019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57150">
            <a:solidFill>
              <a:srgbClr val="00B0F0"/>
            </a:solidFill>
          </a:ln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99992" y="476671"/>
            <a:ext cx="4248472" cy="4752529"/>
          </a:xfrm>
        </p:spPr>
        <p:txBody>
          <a:bodyPr>
            <a:normAutofit fontScale="85000" lnSpcReduction="20000"/>
          </a:bodyPr>
          <a:lstStyle/>
          <a:p>
            <a:pPr algn="l">
              <a:lnSpc>
                <a:spcPct val="120000"/>
              </a:lnSpc>
            </a:pPr>
            <a:r>
              <a:rPr lang="ru-RU" b="1" u="sng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Оборудование и материалы: </a:t>
            </a:r>
            <a:r>
              <a:rPr lang="ru-RU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полимерная глина, детская присыпка, </a:t>
            </a:r>
            <a:r>
              <a:rPr lang="ru-RU" dirty="0">
                <a:solidFill>
                  <a:schemeClr val="tx1"/>
                </a:solidFill>
                <a:cs typeface="Times New Roman" panose="02020603050405020304" pitchFamily="18" charset="0"/>
              </a:rPr>
              <a:t>доска для лепки, </a:t>
            </a:r>
            <a:r>
              <a:rPr lang="ru-RU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стека, кисточки, колпачок подходящей формы, скалка для раскатывания, акриловые краски красного и зелёного цвета,   акриловый лак, английская булавка.</a:t>
            </a:r>
            <a:endParaRPr lang="ru-RU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>
            <a:off x="874081" y="1224114"/>
            <a:ext cx="2860163" cy="3813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85544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57150">
            <a:solidFill>
              <a:srgbClr val="00B0F0"/>
            </a:solidFill>
          </a:ln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260648"/>
            <a:ext cx="8568952" cy="4896544"/>
          </a:xfrm>
        </p:spPr>
        <p:txBody>
          <a:bodyPr>
            <a:normAutofit/>
          </a:bodyPr>
          <a:lstStyle/>
          <a:p>
            <a:pPr algn="l"/>
            <a:r>
              <a:rPr lang="ru-RU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Какая девочка не мечтает о настоящей кукольной </a:t>
            </a:r>
            <a:r>
              <a:rPr lang="ru-RU" dirty="0" err="1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посудке</a:t>
            </a:r>
            <a:r>
              <a:rPr lang="ru-RU" dirty="0" smtClean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!</a:t>
            </a:r>
          </a:p>
          <a:p>
            <a:pPr algn="l"/>
            <a:r>
              <a:rPr lang="ru-RU" dirty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Из чего только не пытаются ее делать: из желудевых шапочек и скорлупы орехов, различных пластиковых флакончиков из-под шампуней, даже из папье-маше. Но самый лучший способ создать реалистичную посуду для кукол своими руками — это использовать для лепки полимерную глину</a:t>
            </a:r>
            <a:r>
              <a:rPr lang="ru-RU" dirty="0" smtClean="0">
                <a:solidFill>
                  <a:schemeClr val="tx1"/>
                </a:solidFill>
                <a:latin typeface="+mj-lt"/>
                <a:cs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latin typeface="+mj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0758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57150">
            <a:solidFill>
              <a:srgbClr val="00B0F0"/>
            </a:solidFill>
          </a:ln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476672"/>
            <a:ext cx="8136904" cy="4320480"/>
          </a:xfrm>
        </p:spPr>
        <p:txBody>
          <a:bodyPr>
            <a:normAutofit fontScale="92500"/>
          </a:bodyPr>
          <a:lstStyle/>
          <a:p>
            <a:pPr algn="l">
              <a:lnSpc>
                <a:spcPct val="150000"/>
              </a:lnSpc>
            </a:pPr>
            <a:r>
              <a:rPr lang="ru-RU" dirty="0">
                <a:solidFill>
                  <a:srgbClr val="333333"/>
                </a:solidFill>
              </a:rPr>
              <a:t>Полимерная глина, помогает не только в создании украшений, и предметов декора. Из этого материала </a:t>
            </a:r>
            <a:r>
              <a:rPr lang="ru-RU" dirty="0" smtClean="0">
                <a:solidFill>
                  <a:srgbClr val="333333"/>
                </a:solidFill>
              </a:rPr>
              <a:t>получается красивая </a:t>
            </a:r>
            <a:r>
              <a:rPr lang="ru-RU" dirty="0">
                <a:solidFill>
                  <a:srgbClr val="333333"/>
                </a:solidFill>
              </a:rPr>
              <a:t>кукольная </a:t>
            </a:r>
            <a:r>
              <a:rPr lang="ru-RU" dirty="0" smtClean="0">
                <a:solidFill>
                  <a:srgbClr val="333333"/>
                </a:solidFill>
              </a:rPr>
              <a:t>миниатюра, которую всегда можно использовать в сюжетно-ролевых играх.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70451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57150">
            <a:solidFill>
              <a:srgbClr val="00B0F0"/>
            </a:solidFill>
          </a:ln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7749480"/>
          </a:xfrm>
        </p:spPr>
        <p:txBody>
          <a:bodyPr>
            <a:normAutofit fontScale="47500" lnSpcReduction="20000"/>
          </a:bodyPr>
          <a:lstStyle/>
          <a:p>
            <a:pPr algn="l"/>
            <a:r>
              <a:rPr lang="ru-RU" sz="6700" dirty="0" smtClean="0"/>
              <a:t> </a:t>
            </a:r>
            <a:r>
              <a:rPr lang="ru-RU" sz="6700" b="1" dirty="0" smtClean="0">
                <a:solidFill>
                  <a:schemeClr val="tx1"/>
                </a:solidFill>
              </a:rPr>
              <a:t>Изготовление блюдец:</a:t>
            </a:r>
          </a:p>
          <a:p>
            <a:pPr marL="514350" indent="-514350" algn="l">
              <a:lnSpc>
                <a:spcPct val="170000"/>
              </a:lnSpc>
              <a:buAutoNum type="arabicPeriod"/>
            </a:pPr>
            <a:r>
              <a:rPr lang="ru-RU" sz="4400" dirty="0" smtClean="0">
                <a:solidFill>
                  <a:schemeClr val="tx1"/>
                </a:solidFill>
              </a:rPr>
              <a:t>Хорошо размять полимерную глину, раскатать в пласт толщиной около 2 мм -3мм.</a:t>
            </a:r>
          </a:p>
          <a:p>
            <a:pPr marL="514350" indent="-514350" algn="l">
              <a:lnSpc>
                <a:spcPct val="170000"/>
              </a:lnSpc>
              <a:buAutoNum type="arabicPeriod"/>
            </a:pPr>
            <a:r>
              <a:rPr lang="ru-RU" sz="4400" dirty="0" smtClean="0">
                <a:solidFill>
                  <a:schemeClr val="tx1"/>
                </a:solidFill>
              </a:rPr>
              <a:t>Вырезаем необходимое количество кружочков. Обрезки убираем.</a:t>
            </a:r>
          </a:p>
          <a:p>
            <a:pPr marL="514350" indent="-514350" algn="l">
              <a:lnSpc>
                <a:spcPct val="170000"/>
              </a:lnSpc>
              <a:buAutoNum type="arabicPeriod"/>
            </a:pPr>
            <a:r>
              <a:rPr lang="ru-RU" sz="4400" dirty="0" smtClean="0">
                <a:solidFill>
                  <a:schemeClr val="tx1"/>
                </a:solidFill>
              </a:rPr>
              <a:t>Посередине каждого кружочка сделать оттиск.</a:t>
            </a:r>
          </a:p>
          <a:p>
            <a:pPr marL="514350" indent="-514350" algn="l">
              <a:lnSpc>
                <a:spcPct val="170000"/>
              </a:lnSpc>
              <a:buAutoNum type="arabicPeriod"/>
            </a:pPr>
            <a:r>
              <a:rPr lang="ru-RU" sz="4400" dirty="0" smtClean="0">
                <a:solidFill>
                  <a:schemeClr val="tx1"/>
                </a:solidFill>
              </a:rPr>
              <a:t>Английской булавкой сделать по краям </a:t>
            </a:r>
            <a:r>
              <a:rPr lang="ru-RU" sz="4400" dirty="0" err="1" smtClean="0">
                <a:solidFill>
                  <a:schemeClr val="tx1"/>
                </a:solidFill>
              </a:rPr>
              <a:t>вмятинки</a:t>
            </a:r>
            <a:endParaRPr lang="ru-RU" sz="4400" dirty="0" smtClean="0">
              <a:solidFill>
                <a:schemeClr val="tx1"/>
              </a:solidFill>
            </a:endParaRPr>
          </a:p>
          <a:p>
            <a:pPr marL="514350" indent="-514350" algn="l">
              <a:lnSpc>
                <a:spcPct val="170000"/>
              </a:lnSpc>
              <a:buAutoNum type="arabicPeriod"/>
            </a:pPr>
            <a:r>
              <a:rPr lang="ru-RU" sz="4400" dirty="0" smtClean="0">
                <a:solidFill>
                  <a:schemeClr val="tx1"/>
                </a:solidFill>
              </a:rPr>
              <a:t> Обратной стороной булавки сделать декоративные вмятины по кругу тарелочки и оставить сушиться на 24 часа.</a:t>
            </a:r>
          </a:p>
          <a:p>
            <a:pPr marL="514350" indent="-514350" algn="l">
              <a:lnSpc>
                <a:spcPct val="170000"/>
              </a:lnSpc>
              <a:buAutoNum type="arabicPeriod"/>
            </a:pPr>
            <a:r>
              <a:rPr lang="ru-RU" sz="4400" dirty="0" smtClean="0">
                <a:solidFill>
                  <a:schemeClr val="tx1"/>
                </a:solidFill>
              </a:rPr>
              <a:t>После полной просушки изделие покрасить акриловыми красками. После того как краска высохнет, покрыть акриловым лаком.</a:t>
            </a:r>
          </a:p>
          <a:p>
            <a:pPr marL="514350" indent="-514350" algn="l">
              <a:lnSpc>
                <a:spcPct val="170000"/>
              </a:lnSpc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70451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57150">
            <a:solidFill>
              <a:srgbClr val="00B0F0"/>
            </a:solidFill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181"/>
          <a:stretch/>
        </p:blipFill>
        <p:spPr bwMode="auto">
          <a:xfrm>
            <a:off x="5076056" y="260648"/>
            <a:ext cx="3793122" cy="2486563"/>
          </a:xfrm>
          <a:prstGeom prst="rect">
            <a:avLst/>
          </a:prstGeom>
          <a:noFill/>
          <a:ln w="57150">
            <a:solidFill>
              <a:srgbClr val="00B0F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68178" y="2989348"/>
            <a:ext cx="3519612" cy="2473789"/>
          </a:xfrm>
          <a:prstGeom prst="rect">
            <a:avLst/>
          </a:prstGeom>
          <a:noFill/>
          <a:ln w="57150">
            <a:solidFill>
              <a:srgbClr val="00B0F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F:\МАСТЕРСКАЯ ИГРУШКИ\ZWhQRmTnFnk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4245" y="260647"/>
            <a:ext cx="3743739" cy="2486563"/>
          </a:xfrm>
          <a:prstGeom prst="rect">
            <a:avLst/>
          </a:prstGeom>
          <a:noFill/>
          <a:ln w="57150"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05175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 w="57150">
            <a:solidFill>
              <a:srgbClr val="00B0F0"/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0" y="0"/>
            <a:ext cx="9144000" cy="62863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Изготовление чашек:</a:t>
            </a:r>
          </a:p>
          <a:p>
            <a:pPr marL="742950" indent="-742950">
              <a:lnSpc>
                <a:spcPct val="150000"/>
              </a:lnSpc>
              <a:buAutoNum type="arabicPeriod"/>
            </a:pPr>
            <a:r>
              <a:rPr lang="ru-RU" sz="2100" dirty="0" smtClean="0"/>
              <a:t>Взять </a:t>
            </a:r>
            <a:r>
              <a:rPr lang="ru-RU" sz="2100" dirty="0" smtClean="0">
                <a:cs typeface="Times New Roman" panose="02020603050405020304" pitchFamily="18" charset="0"/>
              </a:rPr>
              <a:t>колпачок подходящей формы, обсыпать детской присыпкой.</a:t>
            </a:r>
          </a:p>
          <a:p>
            <a:pPr marL="742950" indent="-742950">
              <a:lnSpc>
                <a:spcPct val="150000"/>
              </a:lnSpc>
              <a:buAutoNum type="arabicPeriod"/>
            </a:pPr>
            <a:r>
              <a:rPr lang="ru-RU" sz="2100" dirty="0" smtClean="0"/>
              <a:t>Раскатать из глины кружочки</a:t>
            </a:r>
          </a:p>
          <a:p>
            <a:pPr marL="742950" indent="-742950">
              <a:lnSpc>
                <a:spcPct val="150000"/>
              </a:lnSpc>
              <a:buAutoNum type="arabicPeriod"/>
            </a:pPr>
            <a:r>
              <a:rPr lang="ru-RU" sz="2100" dirty="0" smtClean="0"/>
              <a:t>Наложить одну такую лепешку на колпачок и приглаживая глину, убирая лишнее, придать форму чашки. </a:t>
            </a:r>
          </a:p>
          <a:p>
            <a:pPr marL="742950" indent="-742950">
              <a:lnSpc>
                <a:spcPct val="150000"/>
              </a:lnSpc>
              <a:buAutoNum type="arabicPeriod"/>
            </a:pPr>
            <a:r>
              <a:rPr lang="ru-RU" sz="2100" dirty="0" smtClean="0"/>
              <a:t>Ровно обрезать по кругу лишнюю глину. </a:t>
            </a:r>
          </a:p>
          <a:p>
            <a:pPr marL="742950" indent="-742950">
              <a:lnSpc>
                <a:spcPct val="150000"/>
              </a:lnSpc>
              <a:buAutoNum type="arabicPeriod"/>
            </a:pPr>
            <a:r>
              <a:rPr lang="ru-RU" sz="2100" dirty="0" smtClean="0"/>
              <a:t>Из обрезков скатать тонкую колбаску и прилепить ее к чашечке – это будет ручка.</a:t>
            </a:r>
          </a:p>
          <a:p>
            <a:pPr marL="742950" indent="-742950">
              <a:lnSpc>
                <a:spcPct val="150000"/>
              </a:lnSpc>
              <a:buAutoNum type="arabicPeriod"/>
            </a:pPr>
            <a:r>
              <a:rPr lang="ru-RU" sz="2100" dirty="0" smtClean="0"/>
              <a:t>Убрать заготовку с колпачка, смачивая руки в воде, заделать трещинки, неровности и оставить на просушку.</a:t>
            </a:r>
          </a:p>
          <a:p>
            <a:pPr marL="742950" indent="-742950">
              <a:lnSpc>
                <a:spcPct val="150000"/>
              </a:lnSpc>
              <a:buFontTx/>
              <a:buAutoNum type="arabicPeriod"/>
            </a:pPr>
            <a:r>
              <a:rPr lang="ru-RU" sz="2100" dirty="0" smtClean="0"/>
              <a:t>После полной просушки изделие покрасить акриловыми красками. После того как краска высохнет, покрыть акриловым лаком.</a:t>
            </a:r>
          </a:p>
          <a:p>
            <a:pPr marL="742950" indent="-742950"/>
            <a:endParaRPr lang="ru-RU" sz="2000" b="1" dirty="0" smtClean="0"/>
          </a:p>
        </p:txBody>
      </p:sp>
    </p:spTree>
    <p:extLst>
      <p:ext uri="{BB962C8B-B14F-4D97-AF65-F5344CB8AC3E}">
        <p14:creationId xmlns:p14="http://schemas.microsoft.com/office/powerpoint/2010/main" xmlns="" val="4005175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346</Words>
  <Application>Microsoft Office PowerPoint</Application>
  <PresentationFormat>Экран (4:3)</PresentationFormat>
  <Paragraphs>30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 Фёдорова</dc:creator>
  <cp:lastModifiedBy>вадим</cp:lastModifiedBy>
  <cp:revision>26</cp:revision>
  <dcterms:created xsi:type="dcterms:W3CDTF">2020-02-16T18:37:04Z</dcterms:created>
  <dcterms:modified xsi:type="dcterms:W3CDTF">2022-03-15T10:22:11Z</dcterms:modified>
</cp:coreProperties>
</file>