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6" r:id="rId8"/>
    <p:sldId id="267" r:id="rId9"/>
    <p:sldId id="268" r:id="rId10"/>
    <p:sldId id="269" r:id="rId11"/>
    <p:sldId id="277" r:id="rId12"/>
    <p:sldId id="270" r:id="rId13"/>
    <p:sldId id="271" r:id="rId14"/>
    <p:sldId id="272" r:id="rId15"/>
    <p:sldId id="273" r:id="rId16"/>
    <p:sldId id="274" r:id="rId17"/>
    <p:sldId id="275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5357849"/>
          </a:xfrm>
        </p:spPr>
        <p:txBody>
          <a:bodyPr>
            <a:noAutofit/>
          </a:bodyPr>
          <a:lstStyle/>
          <a:p>
            <a:r>
              <a:rPr lang="ru-RU" sz="7200" smtClean="0"/>
              <a:t>Педагогический проект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«Мир портретной живописи»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63816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Зинаида Серебрякова «За туалетом»</a:t>
            </a:r>
            <a:endParaRPr lang="ru-RU" dirty="0"/>
          </a:p>
        </p:txBody>
      </p:sp>
      <p:pic>
        <p:nvPicPr>
          <p:cNvPr id="5122" name="Picture 2" descr="C:\Users\Micha\Pictures\0c2be98d524007c5adb3d7ffc690f88f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3997052" cy="4525963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571613"/>
            <a:ext cx="5072066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 Михайлович Герасимов «Портрет балерины»,1939</a:t>
            </a:r>
            <a:endParaRPr lang="ru-RU" dirty="0"/>
          </a:p>
        </p:txBody>
      </p:sp>
      <p:pic>
        <p:nvPicPr>
          <p:cNvPr id="1026" name="Picture 2" descr="C:\Users\Micha\Pictures\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970" y="1600200"/>
            <a:ext cx="3207060" cy="4525963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600200"/>
            <a:ext cx="31040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Эль Греко «Мальчик раздувающий лучину»</a:t>
            </a:r>
            <a:endParaRPr lang="ru-RU" dirty="0"/>
          </a:p>
        </p:txBody>
      </p:sp>
      <p:pic>
        <p:nvPicPr>
          <p:cNvPr id="6146" name="Picture 2" descr="C:\Users\Micha\Pictures\82-1147-9554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064" y="1600200"/>
            <a:ext cx="3662872" cy="4525963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00200"/>
            <a:ext cx="342455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Василий Тимофеев «Девочка с ягодами»</a:t>
            </a:r>
            <a:endParaRPr lang="ru-RU" dirty="0"/>
          </a:p>
        </p:txBody>
      </p:sp>
      <p:pic>
        <p:nvPicPr>
          <p:cNvPr id="7170" name="Picture 2" descr="C:\Users\Micha\Pictures\0_89a48_f41ba5bf_XX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288" y="1600200"/>
            <a:ext cx="3416424" cy="4525963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3" y="1600200"/>
            <a:ext cx="3360358" cy="461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Эдуард Мане «Мыльный пузырь»</a:t>
            </a:r>
            <a:endParaRPr lang="ru-RU" dirty="0"/>
          </a:p>
        </p:txBody>
      </p:sp>
      <p:pic>
        <p:nvPicPr>
          <p:cNvPr id="8194" name="Picture 2" descr="C:\Users\Micha\Pictures\74bd5cd4a8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827" y="1600200"/>
            <a:ext cx="3677345" cy="4525963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600200"/>
            <a:ext cx="332081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Пьер Огюст Ренуар «Девочка расчесывающая волосы», 1894</a:t>
            </a:r>
            <a:endParaRPr lang="ru-RU" sz="3600" dirty="0"/>
          </a:p>
        </p:txBody>
      </p:sp>
      <p:pic>
        <p:nvPicPr>
          <p:cNvPr id="9218" name="Picture 2" descr="C:\Users\Micha\Pictures\47672210_497pxPierreAuguste_Renoir_0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867" y="1600200"/>
            <a:ext cx="3755265" cy="452596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600200"/>
            <a:ext cx="348320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Василий Тропинин «Мальчик с мертвым щеглом»,</a:t>
            </a:r>
            <a:endParaRPr lang="ru-RU" dirty="0"/>
          </a:p>
        </p:txBody>
      </p:sp>
      <p:pic>
        <p:nvPicPr>
          <p:cNvPr id="10242" name="Picture 2" descr="C:\Users\Micha\Pictures\6a89e3a433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625" y="1600200"/>
            <a:ext cx="3563750" cy="452596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803" y="1600200"/>
            <a:ext cx="321339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Павел Корин «Александр Невский»</a:t>
            </a:r>
            <a:endParaRPr lang="ru-RU" dirty="0"/>
          </a:p>
        </p:txBody>
      </p:sp>
      <p:pic>
        <p:nvPicPr>
          <p:cNvPr id="11266" name="Picture 2" descr="C:\Users\Micha\Pictures\Князь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5169" y="1600200"/>
            <a:ext cx="3121079" cy="4900634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4419" y="1600200"/>
            <a:ext cx="3042357" cy="483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Вывод.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/>
              <a:t>  Микроклимат в классе стал теплее, а дети  терпимее друг к другу.</a:t>
            </a:r>
          </a:p>
          <a:p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6215106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Проблема.</a:t>
            </a:r>
            <a:br>
              <a:rPr lang="ru-RU" sz="5400" b="1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Неумение встать на место другого человека ведет к возникновению конфликтных ситуаций в классе.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929354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Гипотеза.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Предполагаю, что погружение в мир портретной живописи создаст возможность прочувствования состояния художественных образов и  раскроет особенности характера учеников класса.</a:t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/>
              <a:t>Цель.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Снижение конфликтных ситуаций в классном коллективе.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Задачи.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42910" y="1000108"/>
            <a:ext cx="8072494" cy="5572164"/>
          </a:xfrm>
        </p:spPr>
        <p:txBody>
          <a:bodyPr>
            <a:normAutofit fontScale="92500" lnSpcReduction="10000"/>
          </a:bodyPr>
          <a:lstStyle/>
          <a:p>
            <a:pPr marL="514350" lvl="0" indent="-514350" algn="l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Научить детей погружаться  в образ и состояние другого человека.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Раскрыть особенности души каждого ребенка.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Поднять детскую самооценку.</a:t>
            </a:r>
          </a:p>
          <a:p>
            <a:pPr lvl="0" algn="l"/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4.Развивать коммуникативную культуру младших школьников, творческие способности. </a:t>
            </a:r>
          </a:p>
          <a:p>
            <a:pPr lvl="0" algn="l"/>
            <a:r>
              <a:rPr lang="ru-RU" sz="3600" dirty="0" smtClean="0">
                <a:solidFill>
                  <a:schemeClr val="tx1"/>
                </a:solidFill>
              </a:rPr>
              <a:t>5.Познакомить детей с работами великих художников разного </a:t>
            </a:r>
            <a:r>
              <a:rPr lang="ru-RU" sz="3600" dirty="0" smtClean="0">
                <a:solidFill>
                  <a:schemeClr val="tx1"/>
                </a:solidFill>
              </a:rPr>
              <a:t>времени, приобщая к </a:t>
            </a:r>
            <a:r>
              <a:rPr lang="ru-RU" sz="3600" smtClean="0">
                <a:solidFill>
                  <a:schemeClr val="tx1"/>
                </a:solidFill>
              </a:rPr>
              <a:t>культурному наследию.</a:t>
            </a:r>
            <a:endParaRPr lang="ru-RU" sz="3600" dirty="0" smtClean="0">
              <a:solidFill>
                <a:schemeClr val="tx1"/>
              </a:solidFill>
            </a:endParaRPr>
          </a:p>
          <a:p>
            <a:pPr marL="514350" lvl="0" indent="-514350" algn="l">
              <a:buFont typeface="+mj-lt"/>
              <a:buAutoNum type="arabicPeriod"/>
            </a:pPr>
            <a:endParaRPr lang="ru-RU" sz="3600" dirty="0" smtClean="0">
              <a:solidFill>
                <a:schemeClr val="tx1"/>
              </a:solidFill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78581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Этапы работы.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85794"/>
            <a:ext cx="8429684" cy="5786478"/>
          </a:xfrm>
        </p:spPr>
        <p:txBody>
          <a:bodyPr>
            <a:normAutofit fontScale="85000" lnSpcReduction="20000"/>
          </a:bodyPr>
          <a:lstStyle/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Самостоятельный выбор картины детьми.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Подбор информации об исторической эпохе, авторе, картине. Пояснение, почему именно эту картину выбрали.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Рассказ о чувствах, состоянии, эмоциях героя картины.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Преображение (подбор декораций, перевоплощение, вживание в образ).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Представление получившейся картины классу.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Анкетирование родителей.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Анкетирование учеников по методике «Незаконченные предложения».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Обработка полученной информации.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Выводы.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Эдуард Мане «Юноша чистящий грушу»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Users\Micha\Pictures\02labfcav1243586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656" y="1600200"/>
            <a:ext cx="367168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Иван Крамской «Неизвестная»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290820"/>
            <a:ext cx="4286280" cy="342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Users\Micha\Pictures\28710101_Ivan_Kramskoy_Neizvestnay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85992"/>
            <a:ext cx="407196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Алексей Гаврилович Венецианов «Спящий пастушок»</a:t>
            </a:r>
            <a:endParaRPr lang="ru-RU" sz="3600" dirty="0"/>
          </a:p>
        </p:txBody>
      </p:sp>
      <p:pic>
        <p:nvPicPr>
          <p:cNvPr id="4098" name="Picture 2" descr="C:\Users\Micha\Pictures\63802_o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73183"/>
            <a:ext cx="4038600" cy="2979997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3135" y="2357430"/>
            <a:ext cx="4133665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215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Педагогический проект «Мир портретной живописи»</vt:lpstr>
      <vt:lpstr>Проблема.  Неумение встать на место другого человека ведет к возникновению конфликтных ситуаций в классе.</vt:lpstr>
      <vt:lpstr>Гипотеза. Предполагаю, что погружение в мир портретной живописи создаст возможность прочувствования состояния художественных образов и  раскроет особенности характера учеников класса. </vt:lpstr>
      <vt:lpstr>Цель. Снижение конфликтных ситуаций в классном коллективе. </vt:lpstr>
      <vt:lpstr>Задачи. </vt:lpstr>
      <vt:lpstr>Этапы работы. </vt:lpstr>
      <vt:lpstr>Эдуард Мане «Юноша чистящий грушу»</vt:lpstr>
      <vt:lpstr>Иван Крамской «Неизвестная»</vt:lpstr>
      <vt:lpstr>Алексей Гаврилович Венецианов «Спящий пастушок»</vt:lpstr>
      <vt:lpstr>Зинаида Серебрякова «За туалетом»</vt:lpstr>
      <vt:lpstr>Александр Михайлович Герасимов «Портрет балерины»,1939</vt:lpstr>
      <vt:lpstr>Эль Греко «Мальчик раздувающий лучину»</vt:lpstr>
      <vt:lpstr>Василий Тимофеев «Девочка с ягодами»</vt:lpstr>
      <vt:lpstr>Эдуард Мане «Мыльный пузырь»</vt:lpstr>
      <vt:lpstr>Пьер Огюст Ренуар «Девочка расчесывающая волосы», 1894</vt:lpstr>
      <vt:lpstr>Василий Тропинин «Мальчик с мертвым щеглом»,</vt:lpstr>
      <vt:lpstr>Павел Корин «Александр Невский»</vt:lpstr>
      <vt:lpstr>Вывод.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Проблема. Неумение встать на место другого человека ведет к возникновению конфликтных ситуаций в классе.</dc:title>
  <dc:creator>Micha</dc:creator>
  <cp:lastModifiedBy>user</cp:lastModifiedBy>
  <cp:revision>31</cp:revision>
  <dcterms:created xsi:type="dcterms:W3CDTF">2013-04-25T08:25:10Z</dcterms:created>
  <dcterms:modified xsi:type="dcterms:W3CDTF">2020-09-07T15:32:12Z</dcterms:modified>
</cp:coreProperties>
</file>