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834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812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708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94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79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033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021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267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948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37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993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767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14FDE-D780-44BE-A392-811E14E08B7F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4A9FE-C29A-4198-8AF4-C03179BEA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081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937309" y="96009"/>
            <a:ext cx="8385908" cy="6762598"/>
            <a:chOff x="1937309" y="96009"/>
            <a:chExt cx="8385908" cy="6762598"/>
          </a:xfrm>
        </p:grpSpPr>
        <p:sp>
          <p:nvSpPr>
            <p:cNvPr id="4" name="TextBox 3"/>
            <p:cNvSpPr txBox="1"/>
            <p:nvPr/>
          </p:nvSpPr>
          <p:spPr>
            <a:xfrm>
              <a:off x="2918754" y="201564"/>
              <a:ext cx="63349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Игровая программа «Законы безопасности»</a:t>
              </a:r>
            </a:p>
          </p:txBody>
        </p:sp>
        <p:sp>
          <p:nvSpPr>
            <p:cNvPr id="5" name="Овал 4"/>
            <p:cNvSpPr/>
            <p:nvPr/>
          </p:nvSpPr>
          <p:spPr>
            <a:xfrm>
              <a:off x="4743653" y="2092785"/>
              <a:ext cx="2685143" cy="2032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59453" y="2244730"/>
              <a:ext cx="285353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Азбука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пожарной безопасности</a:t>
              </a:r>
            </a:p>
            <a:p>
              <a:pPr algn="ctr"/>
              <a:endPara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Музыкальный зал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7549997" y="3875946"/>
              <a:ext cx="2685143" cy="2032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937309" y="3837447"/>
              <a:ext cx="2685143" cy="2032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047517" y="1316360"/>
              <a:ext cx="21789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Маршрутный лист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19501" y="6273726"/>
              <a:ext cx="66259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После прохождения всех испытаний сбор в музыкальном зале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3" name="Прямая со стрелкой 22"/>
            <p:cNvCxnSpPr/>
            <p:nvPr/>
          </p:nvCxnSpPr>
          <p:spPr>
            <a:xfrm>
              <a:off x="4743653" y="4949612"/>
              <a:ext cx="2685143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 flipH="1" flipV="1">
              <a:off x="7579735" y="3298230"/>
              <a:ext cx="706448" cy="595936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rot="10800000" flipV="1">
              <a:off x="2402229" y="6089166"/>
              <a:ext cx="4172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91243" y="4057166"/>
              <a:ext cx="1977273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Безопасная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дорога</a:t>
              </a:r>
            </a:p>
            <a:p>
              <a:pPr algn="ctr"/>
              <a:endPara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Спортивный </a:t>
              </a:r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зал</a:t>
              </a:r>
            </a:p>
            <a:p>
              <a:pPr algn="ctr"/>
              <a:endPara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63719" y="4082052"/>
              <a:ext cx="165769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Знатоки 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безопасности</a:t>
              </a:r>
            </a:p>
            <a:p>
              <a:pPr algn="ctr"/>
              <a:endPara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Изостудия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253693" y="96009"/>
              <a:ext cx="106952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3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sz="13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8562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937309" y="96009"/>
            <a:ext cx="8385908" cy="6762598"/>
            <a:chOff x="1937309" y="96009"/>
            <a:chExt cx="8385908" cy="6762598"/>
          </a:xfrm>
        </p:grpSpPr>
        <p:sp>
          <p:nvSpPr>
            <p:cNvPr id="4" name="TextBox 3"/>
            <p:cNvSpPr txBox="1"/>
            <p:nvPr/>
          </p:nvSpPr>
          <p:spPr>
            <a:xfrm>
              <a:off x="2918754" y="201564"/>
              <a:ext cx="63349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Игровая программа «Законы безопасности»</a:t>
              </a:r>
            </a:p>
          </p:txBody>
        </p:sp>
        <p:sp>
          <p:nvSpPr>
            <p:cNvPr id="5" name="Овал 4"/>
            <p:cNvSpPr/>
            <p:nvPr/>
          </p:nvSpPr>
          <p:spPr>
            <a:xfrm>
              <a:off x="4743653" y="2092785"/>
              <a:ext cx="2685143" cy="2032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59453" y="2244730"/>
              <a:ext cx="285353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Азбука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пожарной безопасности</a:t>
              </a:r>
            </a:p>
            <a:p>
              <a:pPr algn="ctr"/>
              <a:endPara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Музыкальный зал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7549997" y="3875946"/>
              <a:ext cx="2685143" cy="2032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937309" y="3837447"/>
              <a:ext cx="2685143" cy="2032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047517" y="1316360"/>
              <a:ext cx="21789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Маршрутный лист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19501" y="6273726"/>
              <a:ext cx="66259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После прохождения всех испытаний сбор в музыкальном зале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Прямая со стрелкой 23"/>
            <p:cNvCxnSpPr/>
            <p:nvPr/>
          </p:nvCxnSpPr>
          <p:spPr>
            <a:xfrm flipH="1" flipV="1">
              <a:off x="7579735" y="3298230"/>
              <a:ext cx="706448" cy="595936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rot="10800000" flipV="1">
              <a:off x="2402229" y="6089166"/>
              <a:ext cx="4172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91243" y="4057166"/>
              <a:ext cx="1977273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Безопасная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дорога</a:t>
              </a:r>
            </a:p>
            <a:p>
              <a:pPr algn="ctr"/>
              <a:endPara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Спортивный </a:t>
              </a:r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зал</a:t>
              </a:r>
            </a:p>
            <a:p>
              <a:pPr algn="ctr"/>
              <a:endPara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63719" y="4082052"/>
              <a:ext cx="165769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Знатоки </a:t>
              </a: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безопасности</a:t>
              </a:r>
            </a:p>
            <a:p>
              <a:pPr algn="ctr"/>
              <a:endPara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Изостудия</a:t>
              </a:r>
            </a:p>
          </p:txBody>
        </p:sp>
        <p:cxnSp>
          <p:nvCxnSpPr>
            <p:cNvPr id="17" name="Прямая со стрелкой 16"/>
            <p:cNvCxnSpPr/>
            <p:nvPr/>
          </p:nvCxnSpPr>
          <p:spPr>
            <a:xfrm flipH="1">
              <a:off x="3926118" y="3323771"/>
              <a:ext cx="696334" cy="513676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9253693" y="96009"/>
              <a:ext cx="106952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3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ru-RU" sz="13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0427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66</Words>
  <Application>Microsoft Office PowerPoint</Application>
  <PresentationFormat>Произвольный</PresentationFormat>
  <Paragraphs>40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Komp66</dc:creator>
  <cp:lastModifiedBy>User</cp:lastModifiedBy>
  <cp:revision>9</cp:revision>
  <cp:lastPrinted>2019-10-07T07:56:25Z</cp:lastPrinted>
  <dcterms:created xsi:type="dcterms:W3CDTF">2019-10-07T07:34:10Z</dcterms:created>
  <dcterms:modified xsi:type="dcterms:W3CDTF">2020-05-08T20:50:16Z</dcterms:modified>
</cp:coreProperties>
</file>