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0" r:id="rId3"/>
    <p:sldId id="265" r:id="rId4"/>
    <p:sldId id="261" r:id="rId5"/>
    <p:sldId id="262" r:id="rId6"/>
    <p:sldId id="264" r:id="rId7"/>
    <p:sldId id="258" r:id="rId8"/>
    <p:sldId id="263" r:id="rId9"/>
    <p:sldId id="259" r:id="rId10"/>
    <p:sldId id="25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40116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007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42854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3898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5853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5297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11397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9888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69311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112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3953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52857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78575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30073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978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7657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386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1929DDB-8132-4A1D-9B3C-462AC965A462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AB5451A-9225-4473-9E99-A81D3DF5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182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dirty="0" smtClean="0"/>
              <a:t>МУТАЦИИ В КИНОЛОГИИ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Клуб «Кинолог» г. Омск</a:t>
            </a:r>
          </a:p>
          <a:p>
            <a:r>
              <a:rPr lang="ru-RU" dirty="0"/>
              <a:t>п</a:t>
            </a:r>
            <a:r>
              <a:rPr lang="ru-RU" dirty="0" smtClean="0"/>
              <a:t>.д.о. Божко О.С.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1010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prokamen.com/wp-content/uploads/pyatnistaya-legenda-albanskij-pitbul-okrasa-merl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3"/>
          <a:stretch/>
        </p:blipFill>
        <p:spPr bwMode="auto">
          <a:xfrm>
            <a:off x="3774948" y="1587918"/>
            <a:ext cx="4824183" cy="4416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mtdata.ru/u14/photo8530/20916025419-0/origina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5" r="12239"/>
          <a:stretch/>
        </p:blipFill>
        <p:spPr bwMode="auto">
          <a:xfrm>
            <a:off x="1388459" y="1580534"/>
            <a:ext cx="4833302" cy="4428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.pinimg.com/736x/14/8f/99/148f997bcbdf5c3cb64c3a8c2ee2daf1--blue-merle-australian-shepherd-aussie-shepher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415" y="1566414"/>
            <a:ext cx="4824182" cy="442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get-zen_doc/1040957/pub_5c85f6d288aa7c00b39f165a_5c85f76735b95200b2c3eb9c/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909" y="1566414"/>
            <a:ext cx="4824181" cy="442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avatars.mds.yandex.net/get-zen_doc/62191/pub_5e9d68bb98c2d801bbb1576f_5e9dbbd55e355f55ca829e5c/scale_1200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459" y="1594657"/>
            <a:ext cx="4822166" cy="442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ityzoo.ru/wp-content/uploads/sobaka-albanskij-pitbul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6" r="16343"/>
          <a:stretch/>
        </p:blipFill>
        <p:spPr bwMode="auto">
          <a:xfrm>
            <a:off x="6074432" y="1566414"/>
            <a:ext cx="4822166" cy="442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58736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ОКРАС МЕРЛЬ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084572" y="977830"/>
            <a:ext cx="9380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14868" y="993854"/>
            <a:ext cx="8194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Мм</a:t>
            </a:r>
          </a:p>
        </p:txBody>
      </p:sp>
    </p:spTree>
    <p:extLst>
      <p:ext uri="{BB962C8B-B14F-4D97-AF65-F5344CB8AC3E}">
        <p14:creationId xmlns:p14="http://schemas.microsoft.com/office/powerpoint/2010/main" val="401382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9684" y="641446"/>
            <a:ext cx="10809026" cy="1644554"/>
          </a:xfrm>
        </p:spPr>
        <p:txBody>
          <a:bodyPr>
            <a:normAutofit/>
          </a:bodyPr>
          <a:lstStyle/>
          <a:p>
            <a:r>
              <a:rPr lang="ru-RU" sz="2700" dirty="0"/>
              <a:t>Ген (др.-греч. </a:t>
            </a:r>
            <a:r>
              <a:rPr lang="ru-RU" sz="2700" dirty="0" err="1"/>
              <a:t>γένος</a:t>
            </a:r>
            <a:r>
              <a:rPr lang="ru-RU" sz="2700" dirty="0"/>
              <a:t> — род) — в классической генетике — наследственный фактор, который несёт информацию об определённом признаке или функции </a:t>
            </a:r>
            <a:r>
              <a:rPr lang="ru-RU" sz="2700" dirty="0" smtClean="0"/>
              <a:t>организма, является частью ДНК.</a:t>
            </a:r>
            <a:endParaRPr lang="ru-RU" sz="2700" dirty="0"/>
          </a:p>
        </p:txBody>
      </p:sp>
      <p:sp>
        <p:nvSpPr>
          <p:cNvPr id="4" name="TextBox 3"/>
          <p:cNvSpPr txBox="1"/>
          <p:nvPr/>
        </p:nvSpPr>
        <p:spPr>
          <a:xfrm>
            <a:off x="1685243" y="3070746"/>
            <a:ext cx="68961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2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78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46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254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3076" name="Picture 4" descr="https://image2.slideserve.com/4056127/slide26-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615" y="2101755"/>
            <a:ext cx="5515430" cy="413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7515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093" y="777922"/>
            <a:ext cx="10863617" cy="1508077"/>
          </a:xfrm>
        </p:spPr>
        <p:txBody>
          <a:bodyPr>
            <a:normAutofit fontScale="90000"/>
          </a:bodyPr>
          <a:lstStyle/>
          <a:p>
            <a:r>
              <a:rPr lang="ru-RU" dirty="0"/>
              <a:t>Мутация - </a:t>
            </a:r>
            <a:r>
              <a:rPr lang="ru-RU" sz="3600" dirty="0"/>
              <a:t>стойкое (то есть такое, которое может быть унаследовано потомками данной клетки или организма) изменение генома.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Полезные – улучшают жизнеспособность</a:t>
            </a:r>
          </a:p>
          <a:p>
            <a:r>
              <a:rPr lang="ru-RU" dirty="0" smtClean="0"/>
              <a:t>Нейтральные – не влияют на жизнеспособность</a:t>
            </a:r>
          </a:p>
          <a:p>
            <a:r>
              <a:rPr lang="ru-RU" dirty="0" smtClean="0"/>
              <a:t>Полулетальные – снижают жизнеспособность</a:t>
            </a:r>
          </a:p>
          <a:p>
            <a:r>
              <a:rPr lang="ru-RU" dirty="0" smtClean="0"/>
              <a:t>Летальные – вызывают гибель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20588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6010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Укорочение конечностей</a:t>
            </a:r>
            <a:endParaRPr lang="ru-RU" dirty="0"/>
          </a:p>
        </p:txBody>
      </p:sp>
      <p:pic>
        <p:nvPicPr>
          <p:cNvPr id="4098" name="Picture 2" descr="https://pet-mir.ru/wp-content/uploads/2017/11/%D0%A2%D0%B0%D0%BA%D1%81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597" y="2197290"/>
            <a:ext cx="7278806" cy="380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bipbap.ru/wp-content/uploads/2018/07/image003-8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543" y="1789975"/>
            <a:ext cx="6616913" cy="421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pbs.twimg.com/media/EJL2KoSUYAEiAPj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644" y="1675398"/>
            <a:ext cx="6194709" cy="433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907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65559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Укорочение морды</a:t>
            </a:r>
            <a:endParaRPr lang="ru-RU" dirty="0"/>
          </a:p>
        </p:txBody>
      </p:sp>
      <p:pic>
        <p:nvPicPr>
          <p:cNvPr id="5122" name="Picture 2" descr="https://mnogo-krolikov.ru/wp-content/uploads/2019/03/https-funik-ru-wp-content-uploads-2018-12-ec119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51" y="1637731"/>
            <a:ext cx="6877097" cy="458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.pinimg.com/originals/a4/a4/1f/a4a41fc951bc7f1d70a8a87fc6a494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514" y="1637731"/>
            <a:ext cx="4652969" cy="4652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klkfavorit.ru/wp-content/uploads/5/0/3/5034ba94bd50a6cdd3c1c879938ca0b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370" y="1637731"/>
            <a:ext cx="4337256" cy="466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avatars.mds.yandex.net/get-zen_doc/3636601/pub_5eedf295ff43591a9d4a3c14_5eedf3d0d17b0f46622656e2/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433" y="1637731"/>
            <a:ext cx="6287129" cy="458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324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7374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Изменение окраса</a:t>
            </a:r>
            <a:endParaRPr lang="ru-RU" dirty="0"/>
          </a:p>
        </p:txBody>
      </p:sp>
      <p:pic>
        <p:nvPicPr>
          <p:cNvPr id="7170" name="Picture 2" descr="https://vsyachyna.com/wp-content/uploads/2019/06/475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907" y="1719619"/>
            <a:ext cx="5354037" cy="3978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my-biewer.ru/shenki/108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39434" y="1719619"/>
            <a:ext cx="4973659" cy="3978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9007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58736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КАРЛИКОВОСТЬ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385" t="16154" r="41207" b="29322"/>
          <a:stretch/>
        </p:blipFill>
        <p:spPr>
          <a:xfrm>
            <a:off x="2827361" y="1733267"/>
            <a:ext cx="6537278" cy="422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822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6283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Изменение формы черепа</a:t>
            </a:r>
            <a:endParaRPr lang="ru-RU" dirty="0"/>
          </a:p>
        </p:txBody>
      </p:sp>
      <p:pic>
        <p:nvPicPr>
          <p:cNvPr id="6146" name="Picture 2" descr="https://www.ohotaslaikoi.ru/forums/uploads/monthly_07_2014/post-3-0-85726900-14054175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864" y="1610436"/>
            <a:ext cx="5972271" cy="4479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860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641952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s</a:t>
            </a:r>
            <a:r>
              <a:rPr lang="en-US" dirty="0" err="1" smtClean="0">
                <a:solidFill>
                  <a:srgbClr val="FF0000"/>
                </a:solidFill>
              </a:rPr>
              <a:t>p</a:t>
            </a:r>
            <a:r>
              <a:rPr lang="en-US" dirty="0" smtClean="0"/>
              <a:t>  </a:t>
            </a:r>
            <a:r>
              <a:rPr lang="ru-RU" dirty="0" smtClean="0"/>
              <a:t>КОРОТКИЙ ПОЗВОНОЧНИК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sp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6" name="Picture 8" descr="https://pbs.twimg.com/media/EWeIkj4UEAAvA8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0" t="11278" r="27450" b="4026"/>
          <a:stretch/>
        </p:blipFill>
        <p:spPr bwMode="auto">
          <a:xfrm>
            <a:off x="3222007" y="1611678"/>
            <a:ext cx="5747981" cy="4410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www.bestvice.com/sites/default/files/imagenes-og/node-128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4" r="9899" b="7001"/>
          <a:stretch/>
        </p:blipFill>
        <p:spPr bwMode="auto">
          <a:xfrm>
            <a:off x="3004782" y="1925575"/>
            <a:ext cx="6182435" cy="403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myhappypetshop.com/pic/pet3_2/meet-every-single-dog-in-the-world-with-short-spine-syndrome-that-we-know-of-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219" y="1560484"/>
            <a:ext cx="5873560" cy="440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myhappypetshop.com/pic/pet3_2/meet-every-single-dog-in-the-world-with-short-spine-syndrome-that-we-know-o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523" y="1540874"/>
            <a:ext cx="5534951" cy="442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313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238</TotalTime>
  <Words>108</Words>
  <Application>Microsoft Office PowerPoint</Application>
  <PresentationFormat>Широкоэкранный</PresentationFormat>
  <Paragraphs>22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Garamond</vt:lpstr>
      <vt:lpstr>Натуральные материалы</vt:lpstr>
      <vt:lpstr>МУТАЦИИ В КИНОЛОГИИ</vt:lpstr>
      <vt:lpstr>Ген (др.-греч. γένος — род) — в классической генетике — наследственный фактор, который несёт информацию об определённом признаке или функции организма, является частью ДНК.</vt:lpstr>
      <vt:lpstr>Мутация - стойкое (то есть такое, которое может быть унаследовано потомками данной клетки или организма) изменение генома.</vt:lpstr>
      <vt:lpstr>Укорочение конечностей</vt:lpstr>
      <vt:lpstr>Укорочение морды</vt:lpstr>
      <vt:lpstr>Изменение окраса</vt:lpstr>
      <vt:lpstr>КАРЛИКОВОСТЬ</vt:lpstr>
      <vt:lpstr>Изменение формы черепа</vt:lpstr>
      <vt:lpstr>sp  КОРОТКИЙ ПОЗВОНОЧНИК sp</vt:lpstr>
      <vt:lpstr>ОКРАС МЕРЛЬ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МУТАЦИИ</dc:title>
  <dc:creator>Очкарик</dc:creator>
  <cp:lastModifiedBy>Очкарик</cp:lastModifiedBy>
  <cp:revision>15</cp:revision>
  <dcterms:created xsi:type="dcterms:W3CDTF">2021-02-16T14:37:32Z</dcterms:created>
  <dcterms:modified xsi:type="dcterms:W3CDTF">2021-04-30T06:11:45Z</dcterms:modified>
</cp:coreProperties>
</file>