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5.jpeg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9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7543800" cy="1600200"/>
          </a:xfrm>
          <a:solidFill>
            <a:schemeClr val="accent3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bg1"/>
                </a:solidFill>
              </a:rPr>
              <a:t>Строение клетки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9445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 лишнее и объясни свой выбор</a:t>
            </a:r>
            <a:endParaRPr lang="ru-RU" dirty="0"/>
          </a:p>
        </p:txBody>
      </p:sp>
      <p:pic>
        <p:nvPicPr>
          <p:cNvPr id="4" name="Рисунок 3" descr="Белая тигрица с тигрятами и бабочками, картина раскраска по номерам, своими  руками, размер 40*50см, цена 750 руб | Белые тигры, Животные, Картины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219200"/>
            <a:ext cx="2438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Самая летающая птица в мире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143000"/>
            <a:ext cx="3124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Луна таинственным образом утратила магнитное поле - Поиск - новости науки и  техники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09800" y="3657600"/>
            <a:ext cx="4600574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ᐈ Колибри на цветке фотографии, картинки колибри на черном фоне | скачать  на Depositphotos®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4267200"/>
            <a:ext cx="2070497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Фотообои Дятел на дереве на стену. Купить фреску №26567 в интернет-магазине  KLV-oboi.ru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4114800"/>
            <a:ext cx="1552575" cy="2131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91600" cy="9445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Выбери лишнее и объясни свой выбор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0" y="1600200"/>
            <a:ext cx="8686800" cy="685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Фото пингвина Гумбольдт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295400"/>
            <a:ext cx="3522133" cy="1981200"/>
          </a:xfrm>
          <a:prstGeom prst="rect">
            <a:avLst/>
          </a:prstGeom>
          <a:noFill/>
        </p:spPr>
      </p:pic>
      <p:pic>
        <p:nvPicPr>
          <p:cNvPr id="10" name="Рисунок 9" descr="Что едят медведи в лесу: рацион хищника, характер и его образ жизни, где  обитает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3352800"/>
            <a:ext cx="28575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Ученые измерили скорость гепарда на воле — Блоги — Эхо Москвы, 30.11.201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1219200"/>
            <a:ext cx="2976206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AutoShape 4" descr="Искусственный камень булыжник 04. Купить. Цена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 descr="Слайд 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4419600"/>
            <a:ext cx="2466975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Биологи превратили пчел в ищеек: Наука и техника: Lenta.ru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91200" y="4343400"/>
            <a:ext cx="28575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/>
          </a:bodyPr>
          <a:lstStyle/>
          <a:p>
            <a:r>
              <a:rPr lang="ru-RU" dirty="0" smtClean="0"/>
              <a:t>Что объединяет все эти объекты?</a:t>
            </a:r>
            <a:endParaRPr lang="ru-RU" dirty="0"/>
          </a:p>
        </p:txBody>
      </p:sp>
      <p:pic>
        <p:nvPicPr>
          <p:cNvPr id="4" name="Содержимое 3" descr="Белая тигрица с тигрятами и бабочками, картина раскраска по номерам, своими  руками, размер 40*50см, цена 750 руб | Белые тигры, Животные, Картины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85800" y="1905000"/>
            <a:ext cx="2362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ᐈ Колибри на цветке фотографии, картинки колибри на черном фоне | скачать  на Depositphotos®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4267200"/>
            <a:ext cx="2070497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Фото пингвина Гумбольдт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838200"/>
            <a:ext cx="3386666" cy="1905000"/>
          </a:xfrm>
          <a:prstGeom prst="rect">
            <a:avLst/>
          </a:prstGeom>
          <a:noFill/>
        </p:spPr>
      </p:pic>
      <p:pic>
        <p:nvPicPr>
          <p:cNvPr id="7" name="Рисунок 6" descr="Ученые измерили скорость гепарда на воле — Блоги — Эхо Москвы, 30.11.2017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267200"/>
            <a:ext cx="2976206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Что едят медведи в лесу: рацион хищника, характер и его образ жизни, где  обитает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81400" y="4991100"/>
            <a:ext cx="28575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Фотообои Дятел на дереве на стену. Купить фреску №26567 в интернет-магазине  KLV-oboi.ru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86200" y="2743200"/>
            <a:ext cx="1552575" cy="2131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Биологи превратили пчел в ищеек: Наука и техника: Lenta.ru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400800" y="1828800"/>
            <a:ext cx="25527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5. Строение клетки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14400"/>
            <a:ext cx="8381999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троение клетки. 5 класс - online presentation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0"/>
            <a:ext cx="83058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352800" y="1676400"/>
            <a:ext cx="8382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81400" y="5943600"/>
            <a:ext cx="838200" cy="228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90600" y="4648200"/>
            <a:ext cx="838200" cy="38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</TotalTime>
  <Words>20</Words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Выбери лишнее и объясни свой выбор</vt:lpstr>
      <vt:lpstr>Выбери лишнее и объясни свой выбор</vt:lpstr>
      <vt:lpstr>Что объединяет все эти объекты?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6</cp:revision>
  <dcterms:created xsi:type="dcterms:W3CDTF">2020-11-16T02:26:54Z</dcterms:created>
  <dcterms:modified xsi:type="dcterms:W3CDTF">2020-11-16T03:27:06Z</dcterms:modified>
</cp:coreProperties>
</file>