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5" r:id="rId4"/>
    <p:sldId id="264" r:id="rId5"/>
    <p:sldId id="263" r:id="rId6"/>
    <p:sldId id="262" r:id="rId7"/>
    <p:sldId id="260" r:id="rId8"/>
    <p:sldId id="261" r:id="rId9"/>
    <p:sldId id="266" r:id="rId10"/>
    <p:sldId id="25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1ED11-5B76-4601-9267-168F1D08FF31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B917-2FEF-4981-A390-C67879438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1ED11-5B76-4601-9267-168F1D08FF31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B917-2FEF-4981-A390-C67879438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1ED11-5B76-4601-9267-168F1D08FF31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B917-2FEF-4981-A390-C67879438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1ED11-5B76-4601-9267-168F1D08FF31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B917-2FEF-4981-A390-C67879438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1ED11-5B76-4601-9267-168F1D08FF31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B917-2FEF-4981-A390-C67879438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1ED11-5B76-4601-9267-168F1D08FF31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B917-2FEF-4981-A390-C67879438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1ED11-5B76-4601-9267-168F1D08FF31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B917-2FEF-4981-A390-C67879438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1ED11-5B76-4601-9267-168F1D08FF31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B917-2FEF-4981-A390-C67879438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1ED11-5B76-4601-9267-168F1D08FF31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B917-2FEF-4981-A390-C67879438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1ED11-5B76-4601-9267-168F1D08FF31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B917-2FEF-4981-A390-C67879438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1ED11-5B76-4601-9267-168F1D08FF31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CB917-2FEF-4981-A390-C67879438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1ED11-5B76-4601-9267-168F1D08FF31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3CB917-2FEF-4981-A390-C67879438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900igr.net/up/datai/129642/0001-001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408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691680" y="1484784"/>
            <a:ext cx="53285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Познавательный проект в старшей группе:  «Города герои»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95737" y="5733256"/>
            <a:ext cx="38164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  </a:t>
            </a:r>
            <a:r>
              <a:rPr lang="ru-RU" dirty="0" smtClean="0"/>
              <a:t>03.02.2021  </a:t>
            </a:r>
            <a:r>
              <a:rPr lang="ru-RU" dirty="0"/>
              <a:t>по  </a:t>
            </a:r>
            <a:r>
              <a:rPr lang="ru-RU" dirty="0" smtClean="0"/>
              <a:t>28.02.2021 </a:t>
            </a:r>
            <a:r>
              <a:rPr lang="ru-RU" dirty="0" smtClean="0"/>
              <a:t>года.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347864" y="3356992"/>
            <a:ext cx="3888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Подготовили и провели: Воспитатели Сотникова Ю.А.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55776" y="332656"/>
            <a:ext cx="48245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МБОУ </a:t>
            </a:r>
            <a:r>
              <a:rPr lang="ru-RU" sz="2400" dirty="0" err="1" smtClean="0"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Петрово-Дальневская</a:t>
            </a:r>
            <a:r>
              <a:rPr lang="ru-RU" sz="2400" dirty="0" smtClean="0"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СОШ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up/datai/129642/0001-001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4081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763688" y="1491846"/>
            <a:ext cx="738031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Мы помним!</a:t>
            </a: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      Мы гордимся!</a:t>
            </a: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up/datai/129642/0001-001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4081"/>
          </a:xfrm>
          <a:prstGeom prst="rect">
            <a:avLst/>
          </a:prstGeom>
          <a:noFill/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403649" y="271503"/>
            <a:ext cx="7056783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Актуальность проекта. Актуальность проекта: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Одной из самых актуальных задач нашего времени является патриотическое воспитание подрастающего поколения. Патриотизм - сложное человеческое чувство, которое включает в себя любовь к родным и близким людям, к детскому саду, к родному городу и к родной стране. Поэтому, важно еще до школы сформировать у детей первоначальные достоверные представления об истории нашей Родины, интерес к ее изучению в будущем.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преддверии празднования 70 –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летия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Победы советского народа над фашистской Германией было решено разработать проект «Города-герои» для организации совместной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 детьми и родителями проектной деятельности.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 так же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создать условия для ознакомления детей с героическим    подвигом русского народа в Великой Отечественной войне;             сформировать у детей знания о Великой Отечественной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войне через различные виды деятельности.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 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Воспитание гражданско-патриотических чувств 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гордости за 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историческое прошлое России.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up/datai/129642/0001-001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081"/>
            <a:ext cx="9144000" cy="686408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31640" y="260648"/>
            <a:ext cx="59766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111111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                 ПАСПОРТ   ПРОЕКТА:</a:t>
            </a:r>
            <a:endParaRPr lang="ru-RU" sz="2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444208" y="23215"/>
            <a:ext cx="1008112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331640" y="567482"/>
            <a:ext cx="7488832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Тип проекта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познавательно-развивающий;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 проекта: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информацион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ный;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Продолжительность проектной деятельности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краткосрочный: с  03.02.2020 по 28.02.2020г.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Участники проекта: 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 группы №10,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воспитатели,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родители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проекта: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Одной из самых актуальных задач нашего времени является патриотическое воспитание подрастающего поколения. Патриотизм - сложное человеческое чувство, которое включает в себя любовь к родным и близким людям, к детскому саду, к родному городу и к родной стране. Поэтому, важно еще до школы сформировать у детей первоначальные достоверные представления об истории нашей Родины, интерес к ее изучению в будущем.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123728" y="3014662"/>
            <a:ext cx="504056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1.Познакомить детей с понятием «город-герой» и с городами-героями, рассказать о некоторых событиях Великой Отечественной войны.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Формировать у детей патриотические чувства, основанные на ознакомлении с историей нашего народа и памятниками боевой славы.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Развивать чувство уважения к участникам Великой Отечественной войны и труженикам тыла, воспитывать гордость за свою страну.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Сформировать мнение о недопустимости повторения войн.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5.Ориентировать родителей воспитанников на патриотическое воспитание детей в семье.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up/datai/129642/0001-001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4081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403648" y="259532"/>
            <a:ext cx="774035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Рассказ детей о городах- героях.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жена\Desktop\Новая папка (3)фото новый год\IMG_20210119_1715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692696"/>
            <a:ext cx="2232248" cy="2976331"/>
          </a:xfrm>
          <a:prstGeom prst="rect">
            <a:avLst/>
          </a:prstGeom>
          <a:noFill/>
        </p:spPr>
      </p:pic>
      <p:pic>
        <p:nvPicPr>
          <p:cNvPr id="1027" name="Picture 3" descr="C:\Users\жена\Desktop\Новая папка (3)фото новый год\IMG_20210119_1716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908720"/>
            <a:ext cx="2332837" cy="3168352"/>
          </a:xfrm>
          <a:prstGeom prst="rect">
            <a:avLst/>
          </a:prstGeom>
          <a:noFill/>
        </p:spPr>
      </p:pic>
      <p:pic>
        <p:nvPicPr>
          <p:cNvPr id="6" name="Рисунок 5" descr="C:\Users\жена\Desktop\Новая папка (3)фото новый год\IMG_20210119_171700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2996952"/>
            <a:ext cx="2592288" cy="3207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up/datai/129642/0001-001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4081"/>
          </a:xfrm>
          <a:prstGeom prst="rect">
            <a:avLst/>
          </a:prstGeom>
          <a:noFill/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331640" y="-2232"/>
            <a:ext cx="78123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Рассматривание орденов и медалей.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https://ds04.infourok.ru/uploads/ex/0f56/000147d5-19f78d34/img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620688"/>
            <a:ext cx="3601329" cy="270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www.maam.ru/upload/blogs/detsad-132240-139990629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012160" y="908720"/>
            <a:ext cx="2679736" cy="1786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900igr.net/up/datai/217774/0016-020-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27784" y="3789040"/>
            <a:ext cx="3312368" cy="2325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up/datai/129642/0001-001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4081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547664" y="232540"/>
            <a:ext cx="759633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Работа с родителями. 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Книга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Города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герои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C:\Users\жена\Desktop\Новая папка (3)фото новый год\IMG_20210119_17131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764704"/>
            <a:ext cx="2088232" cy="2740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жена\Desktop\Новая папка (3)фото новый год\IMG_20210119_17133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620688"/>
            <a:ext cx="1762204" cy="2349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жена\Desktop\Новая папка (3)фото новый год\IMG_20210119_171457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692696"/>
            <a:ext cx="2421695" cy="322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жена\Desktop\Новая папка (3)фото новый год\IMG_20210119_171410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67744" y="3933056"/>
            <a:ext cx="3244532" cy="2433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up/datai/129642/0001-001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4081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259632" y="-26569"/>
            <a:ext cx="788436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Выставка  военной  техники  организованная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 помощью родителей.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1052736"/>
            <a:ext cx="3645582" cy="4860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up/datai/129642/0001-001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4081"/>
          </a:xfrm>
          <a:prstGeom prst="rect">
            <a:avLst/>
          </a:prstGeom>
          <a:noFill/>
        </p:spPr>
      </p:pic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908720"/>
            <a:ext cx="2911872" cy="2183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619672" y="116633"/>
            <a:ext cx="57606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Спортивное развлечение: «К борьбе всегда готов»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жена\Desktop\фото 2\IMG-20200221-WA003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692696"/>
            <a:ext cx="3024336" cy="3154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жена\Desktop\фото 2\IMG-20200221-WA004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95736" y="4005064"/>
            <a:ext cx="3456384" cy="2512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up/datai/129642/0001-001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4081"/>
          </a:xfrm>
          <a:prstGeom prst="rect">
            <a:avLst/>
          </a:prstGeom>
          <a:noFill/>
        </p:spPr>
      </p:pic>
      <p:pic>
        <p:nvPicPr>
          <p:cNvPr id="23554" name="Picture 2" descr="https://teremok-krgora-ds18.edumsko.ru/uploads/3000/7042/section/399470/Den__Pobedy/DSC_0974.JPG?14943587342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1331640" y="260648"/>
            <a:ext cx="3562615" cy="2376264"/>
          </a:xfrm>
          <a:prstGeom prst="rect">
            <a:avLst/>
          </a:prstGeom>
          <a:noFill/>
        </p:spPr>
      </p:pic>
      <p:pic>
        <p:nvPicPr>
          <p:cNvPr id="23556" name="Picture 4" descr="https://teremok-krgora-ds18.edumsko.ru/uploads/3000/7042/section/399470/Den__Pobedy/DSC_0988.JPG?149435869035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3140968"/>
            <a:ext cx="4176464" cy="2785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296</Words>
  <Application>Microsoft Office PowerPoint</Application>
  <PresentationFormat>Экран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Сотникова</dc:creator>
  <cp:lastModifiedBy>Сотникова</cp:lastModifiedBy>
  <cp:revision>13</cp:revision>
  <dcterms:created xsi:type="dcterms:W3CDTF">2021-01-20T12:35:31Z</dcterms:created>
  <dcterms:modified xsi:type="dcterms:W3CDTF">2022-03-09T17:16:20Z</dcterms:modified>
</cp:coreProperties>
</file>