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91" r:id="rId6"/>
    <p:sldId id="292" r:id="rId7"/>
    <p:sldId id="309" r:id="rId8"/>
    <p:sldId id="310" r:id="rId9"/>
    <p:sldId id="296" r:id="rId10"/>
    <p:sldId id="293" r:id="rId11"/>
    <p:sldId id="294" r:id="rId12"/>
    <p:sldId id="307" r:id="rId13"/>
    <p:sldId id="305" r:id="rId14"/>
    <p:sldId id="312" r:id="rId15"/>
    <p:sldId id="313" r:id="rId16"/>
    <p:sldId id="316" r:id="rId17"/>
    <p:sldId id="297" r:id="rId18"/>
    <p:sldId id="315" r:id="rId19"/>
    <p:sldId id="301" r:id="rId20"/>
    <p:sldId id="302" r:id="rId2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Автор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CC66"/>
    <a:srgbClr val="FFCC99"/>
    <a:srgbClr val="FF9933"/>
    <a:srgbClr val="079354"/>
    <a:srgbClr val="07A960"/>
    <a:srgbClr val="CCFFCC"/>
    <a:srgbClr val="FFCCCC"/>
    <a:srgbClr val="8EFAC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4" autoAdjust="0"/>
    <p:restoredTop sz="98670" autoAdjust="0"/>
  </p:normalViewPr>
  <p:slideViewPr>
    <p:cSldViewPr snapToGrid="0">
      <p:cViewPr varScale="1">
        <p:scale>
          <a:sx n="76" d="100"/>
          <a:sy n="76" d="100"/>
        </p:scale>
        <p:origin x="120" y="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4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6F3E9C-04DA-46C9-BEFA-0B4A1F28FE55}" type="doc">
      <dgm:prSet loTypeId="urn:microsoft.com/office/officeart/2005/8/layout/vList6" loCatId="list" qsTypeId="urn:microsoft.com/office/officeart/2005/8/quickstyle/3d2#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BE059D9A-527B-4BEF-80D3-E4359022BBD8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Грамматический 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показатель:                форма В. п. мн. ч. 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форме Р. п. мн. ч.             </a:t>
          </a:r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вижу коней </a:t>
          </a:r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(В. п. мн. ч.) 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нет коней          </a:t>
          </a:r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(Р. п. мн. ч.)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021B8A-84E9-4369-A1A5-71261D7A0485}" type="parTrans" cxnId="{F4A1DB52-0826-47DA-B878-A510F5A009BA}">
      <dgm:prSet/>
      <dgm:spPr/>
      <dgm:t>
        <a:bodyPr/>
        <a:lstStyle/>
        <a:p>
          <a:endParaRPr lang="ru-RU"/>
        </a:p>
      </dgm:t>
    </dgm:pt>
    <dgm:pt modelId="{8C823CA0-EF40-4EF6-B703-40DFD2839E86}" type="sibTrans" cxnId="{F4A1DB52-0826-47DA-B878-A510F5A009BA}">
      <dgm:prSet/>
      <dgm:spPr/>
      <dgm:t>
        <a:bodyPr/>
        <a:lstStyle/>
        <a:p>
          <a:endParaRPr lang="ru-RU"/>
        </a:p>
      </dgm:t>
    </dgm:pt>
    <dgm:pt modelId="{3B20D2EC-45DB-4AB1-B51F-9AA26CFF2F30}">
      <dgm:prSet phldrT="[Текст]" custT="1"/>
      <dgm:spPr>
        <a:blipFill rotWithShape="0">
          <a:blip xmlns:r="http://schemas.openxmlformats.org/officeDocument/2006/relationships" r:embed="rId1"/>
          <a:srcRect/>
          <a:stretch>
            <a:fillRect l="-17000" r="-17000"/>
          </a:stretch>
        </a:blipFill>
      </dgm:spPr>
      <dgm:t>
        <a:bodyPr/>
        <a:lstStyle/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1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b="1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Неодушевлённые существительные</a:t>
          </a:r>
        </a:p>
        <a:p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0E864F-83F6-481A-9E2D-5636EB19D887}" type="parTrans" cxnId="{AAD3E285-9DCA-4417-BE12-BDAB1FE35B89}">
      <dgm:prSet/>
      <dgm:spPr/>
      <dgm:t>
        <a:bodyPr/>
        <a:lstStyle/>
        <a:p>
          <a:endParaRPr lang="ru-RU"/>
        </a:p>
      </dgm:t>
    </dgm:pt>
    <dgm:pt modelId="{91DEC214-320F-451F-80EF-0949EC8C907C}" type="sibTrans" cxnId="{AAD3E285-9DCA-4417-BE12-BDAB1FE35B89}">
      <dgm:prSet/>
      <dgm:spPr/>
      <dgm:t>
        <a:bodyPr/>
        <a:lstStyle/>
        <a:p>
          <a:endParaRPr lang="ru-RU"/>
        </a:p>
      </dgm:t>
    </dgm:pt>
    <dgm:pt modelId="{9A367100-6FA6-4842-B0D5-11C0D93E9EE7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Называют предметы неживой природы, отвечают на вопрос </a:t>
          </a:r>
          <a:r>
            <a: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что?</a:t>
          </a:r>
        </a:p>
      </dgm:t>
    </dgm:pt>
    <dgm:pt modelId="{C5F5A6DD-BA5C-4A83-BABA-DE084596946F}" type="parTrans" cxnId="{190E95BB-651D-4E25-B489-9707AD57B734}">
      <dgm:prSet/>
      <dgm:spPr/>
      <dgm:t>
        <a:bodyPr/>
        <a:lstStyle/>
        <a:p>
          <a:endParaRPr lang="ru-RU"/>
        </a:p>
      </dgm:t>
    </dgm:pt>
    <dgm:pt modelId="{636529FE-9682-42F1-AE23-3D667B9E72B0}" type="sibTrans" cxnId="{190E95BB-651D-4E25-B489-9707AD57B734}">
      <dgm:prSet/>
      <dgm:spPr/>
      <dgm:t>
        <a:bodyPr/>
        <a:lstStyle/>
        <a:p>
          <a:endParaRPr lang="ru-RU"/>
        </a:p>
      </dgm:t>
    </dgm:pt>
    <dgm:pt modelId="{CD1BAEEC-6CFB-43E4-B355-E0BDB1C75C0B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Грамматический 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показатель:              форма В. п. мн. ч. 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форме И. п. мн. ч. </a:t>
          </a:r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вижу дыни </a:t>
          </a:r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(В. п. мн. ч.) 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 поспели </a:t>
          </a:r>
          <a:r>
            <a: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дыни  </a:t>
          </a:r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(Им. п. мн.ч.)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3E36A0-BF33-4A2C-80CB-4C67DEE87C18}" type="parTrans" cxnId="{E34F7F42-6147-4C95-A689-D5B0E6887390}">
      <dgm:prSet/>
      <dgm:spPr/>
      <dgm:t>
        <a:bodyPr/>
        <a:lstStyle/>
        <a:p>
          <a:endParaRPr lang="ru-RU"/>
        </a:p>
      </dgm:t>
    </dgm:pt>
    <dgm:pt modelId="{E2A006D6-1534-4E44-9AF2-1C822C0B78EB}" type="sibTrans" cxnId="{E34F7F42-6147-4C95-A689-D5B0E6887390}">
      <dgm:prSet/>
      <dgm:spPr/>
      <dgm:t>
        <a:bodyPr/>
        <a:lstStyle/>
        <a:p>
          <a:endParaRPr lang="ru-RU"/>
        </a:p>
      </dgm:t>
    </dgm:pt>
    <dgm:pt modelId="{8679B116-4B65-47F2-B04B-1C83BA475FB4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Называют предметы живой природы, отвечают на вопрос </a:t>
          </a:r>
          <a:r>
            <a: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кто?</a:t>
          </a:r>
        </a:p>
      </dgm:t>
    </dgm:pt>
    <dgm:pt modelId="{20DB59C1-39A9-4A82-861F-3234DDA6B990}" type="sibTrans" cxnId="{BB6F8E6C-A86A-4E4F-B56C-B40D0DB263CE}">
      <dgm:prSet/>
      <dgm:spPr/>
      <dgm:t>
        <a:bodyPr/>
        <a:lstStyle/>
        <a:p>
          <a:endParaRPr lang="ru-RU"/>
        </a:p>
      </dgm:t>
    </dgm:pt>
    <dgm:pt modelId="{07A38F93-7E1B-456B-813A-C9138D29B648}" type="parTrans" cxnId="{BB6F8E6C-A86A-4E4F-B56C-B40D0DB263CE}">
      <dgm:prSet/>
      <dgm:spPr/>
      <dgm:t>
        <a:bodyPr/>
        <a:lstStyle/>
        <a:p>
          <a:endParaRPr lang="ru-RU"/>
        </a:p>
      </dgm:t>
    </dgm:pt>
    <dgm:pt modelId="{B4932CD1-D02A-4253-9746-D05A6808D2EC}">
      <dgm:prSet phldrT="[Текст]" custT="1"/>
      <dgm:spPr>
        <a:blipFill rotWithShape="0">
          <a:blip xmlns:r="http://schemas.openxmlformats.org/officeDocument/2006/relationships" r:embed="rId2"/>
          <a:srcRect/>
          <a:stretch>
            <a:fillRect l="-25000" r="-25000"/>
          </a:stretch>
        </a:blipFill>
      </dgm:spPr>
      <dgm:t>
        <a:bodyPr/>
        <a:lstStyle/>
        <a:p>
          <a:endParaRPr lang="ru-RU" sz="12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2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2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2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2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6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b="1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b="1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Одушевлённые </a:t>
          </a:r>
          <a:br>
            <a:rPr lang="ru-RU" sz="1800" b="1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существительные</a:t>
          </a:r>
        </a:p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A984DEAF-3ECE-46C6-96A6-A76DC6CC72E8}" type="sibTrans" cxnId="{39F3CF31-5C9B-4F41-9C32-D1B114E21C75}">
      <dgm:prSet/>
      <dgm:spPr/>
      <dgm:t>
        <a:bodyPr/>
        <a:lstStyle/>
        <a:p>
          <a:endParaRPr lang="ru-RU"/>
        </a:p>
      </dgm:t>
    </dgm:pt>
    <dgm:pt modelId="{1A92DF7B-D862-4568-9748-0EE80C5C9838}" type="parTrans" cxnId="{39F3CF31-5C9B-4F41-9C32-D1B114E21C75}">
      <dgm:prSet/>
      <dgm:spPr/>
      <dgm:t>
        <a:bodyPr/>
        <a:lstStyle/>
        <a:p>
          <a:endParaRPr lang="ru-RU"/>
        </a:p>
      </dgm:t>
    </dgm:pt>
    <dgm:pt modelId="{9D66EB1B-C860-4230-B2F2-D45341D500B4}" type="pres">
      <dgm:prSet presAssocID="{756F3E9C-04DA-46C9-BEFA-0B4A1F28FE5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351F4D-2450-4C50-804D-D9F92F469C17}" type="pres">
      <dgm:prSet presAssocID="{B4932CD1-D02A-4253-9746-D05A6808D2EC}" presName="linNode" presStyleCnt="0"/>
      <dgm:spPr/>
    </dgm:pt>
    <dgm:pt modelId="{3DFBDDB5-A469-4E43-A69E-EC89A9E3D29C}" type="pres">
      <dgm:prSet presAssocID="{B4932CD1-D02A-4253-9746-D05A6808D2EC}" presName="parentShp" presStyleLbl="node1" presStyleIdx="0" presStyleCnt="2" custLinFactNeighborX="-3256" custLinFactNeighborY="1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BCA99-87B8-4F0D-9A51-75144445A18A}" type="pres">
      <dgm:prSet presAssocID="{B4932CD1-D02A-4253-9746-D05A6808D2EC}" presName="childShp" presStyleLbl="bgAccFollowNode1" presStyleIdx="0" presStyleCnt="2" custScaleX="142689" custScaleY="101106" custLinFactNeighborX="3446" custLinFactNeighborY="6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64EBA-893D-4A1E-B0ED-BEF60BE6122C}" type="pres">
      <dgm:prSet presAssocID="{A984DEAF-3ECE-46C6-96A6-A76DC6CC72E8}" presName="spacing" presStyleCnt="0"/>
      <dgm:spPr/>
    </dgm:pt>
    <dgm:pt modelId="{679235DF-4AB2-4073-92E4-80F30DE5010A}" type="pres">
      <dgm:prSet presAssocID="{3B20D2EC-45DB-4AB1-B51F-9AA26CFF2F30}" presName="linNode" presStyleCnt="0"/>
      <dgm:spPr/>
    </dgm:pt>
    <dgm:pt modelId="{834C300F-2DF2-40F4-9400-EAA953B25B01}" type="pres">
      <dgm:prSet presAssocID="{3B20D2EC-45DB-4AB1-B51F-9AA26CFF2F30}" presName="parentShp" presStyleLbl="node1" presStyleIdx="1" presStyleCnt="2" custScaleX="156955" custScaleY="108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95F191-E624-45C0-BDA0-023913C9380A}" type="pres">
      <dgm:prSet presAssocID="{3B20D2EC-45DB-4AB1-B51F-9AA26CFF2F30}" presName="childShp" presStyleLbl="bgAccFollowNode1" presStyleIdx="1" presStyleCnt="2" custScaleX="233622" custScaleY="97384" custLinFactNeighborX="3084" custLinFactNeighborY="-2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0E95BB-651D-4E25-B489-9707AD57B734}" srcId="{3B20D2EC-45DB-4AB1-B51F-9AA26CFF2F30}" destId="{9A367100-6FA6-4842-B0D5-11C0D93E9EE7}" srcOrd="0" destOrd="0" parTransId="{C5F5A6DD-BA5C-4A83-BABA-DE084596946F}" sibTransId="{636529FE-9682-42F1-AE23-3D667B9E72B0}"/>
    <dgm:cxn modelId="{5C88867A-787A-497D-B5AD-9FA7ADFB4234}" type="presOf" srcId="{9A367100-6FA6-4842-B0D5-11C0D93E9EE7}" destId="{5795F191-E624-45C0-BDA0-023913C9380A}" srcOrd="0" destOrd="0" presId="urn:microsoft.com/office/officeart/2005/8/layout/vList6"/>
    <dgm:cxn modelId="{DCF7A3F6-FBFC-46E7-AC8D-AA191CC93B1C}" type="presOf" srcId="{CD1BAEEC-6CFB-43E4-B355-E0BDB1C75C0B}" destId="{5795F191-E624-45C0-BDA0-023913C9380A}" srcOrd="0" destOrd="1" presId="urn:microsoft.com/office/officeart/2005/8/layout/vList6"/>
    <dgm:cxn modelId="{4D7B3A4F-EFAA-4F8F-B344-57E6AE5824E1}" type="presOf" srcId="{B4932CD1-D02A-4253-9746-D05A6808D2EC}" destId="{3DFBDDB5-A469-4E43-A69E-EC89A9E3D29C}" srcOrd="0" destOrd="0" presId="urn:microsoft.com/office/officeart/2005/8/layout/vList6"/>
    <dgm:cxn modelId="{F4A1DB52-0826-47DA-B878-A510F5A009BA}" srcId="{B4932CD1-D02A-4253-9746-D05A6808D2EC}" destId="{BE059D9A-527B-4BEF-80D3-E4359022BBD8}" srcOrd="1" destOrd="0" parTransId="{BF021B8A-84E9-4369-A1A5-71261D7A0485}" sibTransId="{8C823CA0-EF40-4EF6-B703-40DFD2839E86}"/>
    <dgm:cxn modelId="{94B4262B-CF04-4109-B834-09C0749715E2}" type="presOf" srcId="{8679B116-4B65-47F2-B04B-1C83BA475FB4}" destId="{CC2BCA99-87B8-4F0D-9A51-75144445A18A}" srcOrd="0" destOrd="0" presId="urn:microsoft.com/office/officeart/2005/8/layout/vList6"/>
    <dgm:cxn modelId="{BB6F8E6C-A86A-4E4F-B56C-B40D0DB263CE}" srcId="{B4932CD1-D02A-4253-9746-D05A6808D2EC}" destId="{8679B116-4B65-47F2-B04B-1C83BA475FB4}" srcOrd="0" destOrd="0" parTransId="{07A38F93-7E1B-456B-813A-C9138D29B648}" sibTransId="{20DB59C1-39A9-4A82-861F-3234DDA6B990}"/>
    <dgm:cxn modelId="{39F3CF31-5C9B-4F41-9C32-D1B114E21C75}" srcId="{756F3E9C-04DA-46C9-BEFA-0B4A1F28FE55}" destId="{B4932CD1-D02A-4253-9746-D05A6808D2EC}" srcOrd="0" destOrd="0" parTransId="{1A92DF7B-D862-4568-9748-0EE80C5C9838}" sibTransId="{A984DEAF-3ECE-46C6-96A6-A76DC6CC72E8}"/>
    <dgm:cxn modelId="{6E4039F6-54DE-45C3-BDC5-38D28476C837}" type="presOf" srcId="{3B20D2EC-45DB-4AB1-B51F-9AA26CFF2F30}" destId="{834C300F-2DF2-40F4-9400-EAA953B25B01}" srcOrd="0" destOrd="0" presId="urn:microsoft.com/office/officeart/2005/8/layout/vList6"/>
    <dgm:cxn modelId="{AAD3E285-9DCA-4417-BE12-BDAB1FE35B89}" srcId="{756F3E9C-04DA-46C9-BEFA-0B4A1F28FE55}" destId="{3B20D2EC-45DB-4AB1-B51F-9AA26CFF2F30}" srcOrd="1" destOrd="0" parTransId="{3E0E864F-83F6-481A-9E2D-5636EB19D887}" sibTransId="{91DEC214-320F-451F-80EF-0949EC8C907C}"/>
    <dgm:cxn modelId="{F21BF0BC-A485-4A52-9A30-9C40F14393DC}" type="presOf" srcId="{BE059D9A-527B-4BEF-80D3-E4359022BBD8}" destId="{CC2BCA99-87B8-4F0D-9A51-75144445A18A}" srcOrd="0" destOrd="1" presId="urn:microsoft.com/office/officeart/2005/8/layout/vList6"/>
    <dgm:cxn modelId="{E34F7F42-6147-4C95-A689-D5B0E6887390}" srcId="{3B20D2EC-45DB-4AB1-B51F-9AA26CFF2F30}" destId="{CD1BAEEC-6CFB-43E4-B355-E0BDB1C75C0B}" srcOrd="1" destOrd="0" parTransId="{F93E36A0-BF33-4A2C-80CB-4C67DEE87C18}" sibTransId="{E2A006D6-1534-4E44-9AF2-1C822C0B78EB}"/>
    <dgm:cxn modelId="{BF764473-B877-4510-AF3A-2C63AEB69417}" type="presOf" srcId="{756F3E9C-04DA-46C9-BEFA-0B4A1F28FE55}" destId="{9D66EB1B-C860-4230-B2F2-D45341D500B4}" srcOrd="0" destOrd="0" presId="urn:microsoft.com/office/officeart/2005/8/layout/vList6"/>
    <dgm:cxn modelId="{217FC71B-DA96-4991-9893-3E6D7111457E}" type="presParOf" srcId="{9D66EB1B-C860-4230-B2F2-D45341D500B4}" destId="{C8351F4D-2450-4C50-804D-D9F92F469C17}" srcOrd="0" destOrd="0" presId="urn:microsoft.com/office/officeart/2005/8/layout/vList6"/>
    <dgm:cxn modelId="{84068F26-8AFC-43BB-8502-FB501B6D9716}" type="presParOf" srcId="{C8351F4D-2450-4C50-804D-D9F92F469C17}" destId="{3DFBDDB5-A469-4E43-A69E-EC89A9E3D29C}" srcOrd="0" destOrd="0" presId="urn:microsoft.com/office/officeart/2005/8/layout/vList6"/>
    <dgm:cxn modelId="{2E791777-DCB8-4628-AB59-A02E8C666E56}" type="presParOf" srcId="{C8351F4D-2450-4C50-804D-D9F92F469C17}" destId="{CC2BCA99-87B8-4F0D-9A51-75144445A18A}" srcOrd="1" destOrd="0" presId="urn:microsoft.com/office/officeart/2005/8/layout/vList6"/>
    <dgm:cxn modelId="{F41FEB7D-2DF7-4803-8CA3-D7987D506F19}" type="presParOf" srcId="{9D66EB1B-C860-4230-B2F2-D45341D500B4}" destId="{3C764EBA-893D-4A1E-B0ED-BEF60BE6122C}" srcOrd="1" destOrd="0" presId="urn:microsoft.com/office/officeart/2005/8/layout/vList6"/>
    <dgm:cxn modelId="{003943A4-C348-46FE-90BE-01811047D65D}" type="presParOf" srcId="{9D66EB1B-C860-4230-B2F2-D45341D500B4}" destId="{679235DF-4AB2-4073-92E4-80F30DE5010A}" srcOrd="2" destOrd="0" presId="urn:microsoft.com/office/officeart/2005/8/layout/vList6"/>
    <dgm:cxn modelId="{094D8AF3-37E4-4BC0-BE74-4E98342BBD98}" type="presParOf" srcId="{679235DF-4AB2-4073-92E4-80F30DE5010A}" destId="{834C300F-2DF2-40F4-9400-EAA953B25B01}" srcOrd="0" destOrd="0" presId="urn:microsoft.com/office/officeart/2005/8/layout/vList6"/>
    <dgm:cxn modelId="{5D7AE145-F8D3-4ACB-A7D3-BFC3EA4BAA56}" type="presParOf" srcId="{679235DF-4AB2-4073-92E4-80F30DE5010A}" destId="{5795F191-E624-45C0-BDA0-023913C9380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67C222-24EF-4F08-91B6-AC06BFF980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154CAF-929A-4BC9-B1C3-C1274B47D903}">
      <dgm:prSet custT="1"/>
      <dgm:spPr>
        <a:solidFill>
          <a:srgbClr val="FF9966"/>
        </a:solidFill>
        <a:ln>
          <a:solidFill>
            <a:schemeClr val="tx1"/>
          </a:solidFill>
        </a:ln>
      </dgm:spPr>
      <dgm:t>
        <a:bodyPr/>
        <a:lstStyle/>
        <a:p>
          <a:pPr rtl="0"/>
          <a:r>
            <a: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1.Тем временем машина выехала на поляну, изрытую гусеницами тракторов.</a:t>
          </a:r>
        </a:p>
      </dgm:t>
    </dgm:pt>
    <dgm:pt modelId="{8E83A649-0B34-4C52-8768-6C7B91E27EE8}" type="parTrans" cxnId="{874CF243-949A-4692-BC2B-88D9FA267CFD}">
      <dgm:prSet/>
      <dgm:spPr/>
      <dgm:t>
        <a:bodyPr/>
        <a:lstStyle/>
        <a:p>
          <a:endParaRPr lang="ru-RU"/>
        </a:p>
      </dgm:t>
    </dgm:pt>
    <dgm:pt modelId="{14316863-39C3-4012-ADE4-51D176A45501}" type="sibTrans" cxnId="{874CF243-949A-4692-BC2B-88D9FA267CFD}">
      <dgm:prSet/>
      <dgm:spPr/>
      <dgm:t>
        <a:bodyPr/>
        <a:lstStyle/>
        <a:p>
          <a:endParaRPr lang="ru-RU"/>
        </a:p>
      </dgm:t>
    </dgm:pt>
    <dgm:pt modelId="{3312BC73-A7AD-463C-A570-5063621AD5FC}">
      <dgm:prSet custT="1"/>
      <dgm:spPr>
        <a:solidFill>
          <a:srgbClr val="FF9966"/>
        </a:solidFill>
        <a:ln>
          <a:solidFill>
            <a:schemeClr val="tx1"/>
          </a:solidFill>
        </a:ln>
      </dgm:spPr>
      <dgm:t>
        <a:bodyPr/>
        <a:lstStyle/>
        <a:p>
          <a:pPr rtl="0"/>
          <a:r>
            <a: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У меня давно припасены для торжественного </a:t>
          </a: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случая костюм </a:t>
          </a:r>
          <a:r>
            <a: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бабочка!</a:t>
          </a:r>
        </a:p>
      </dgm:t>
    </dgm:pt>
    <dgm:pt modelId="{CDB21C66-57CD-4D6C-B8CF-4356E76FECCE}" type="parTrans" cxnId="{32492C47-5B89-419B-B9E0-6E11E23F3D9F}">
      <dgm:prSet/>
      <dgm:spPr/>
      <dgm:t>
        <a:bodyPr/>
        <a:lstStyle/>
        <a:p>
          <a:endParaRPr lang="ru-RU"/>
        </a:p>
      </dgm:t>
    </dgm:pt>
    <dgm:pt modelId="{9E1109C4-0C97-4A15-B1D2-09EACD73C56D}" type="sibTrans" cxnId="{32492C47-5B89-419B-B9E0-6E11E23F3D9F}">
      <dgm:prSet/>
      <dgm:spPr/>
      <dgm:t>
        <a:bodyPr/>
        <a:lstStyle/>
        <a:p>
          <a:endParaRPr lang="ru-RU"/>
        </a:p>
      </dgm:t>
    </dgm:pt>
    <dgm:pt modelId="{220C0AFD-79EB-4C8B-AF49-CECDF5A3E1D4}" type="pres">
      <dgm:prSet presAssocID="{7567C222-24EF-4F08-91B6-AC06BFF980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DEA62F-22E7-4B0D-9F02-FE4206F28684}" type="pres">
      <dgm:prSet presAssocID="{BA154CAF-929A-4BC9-B1C3-C1274B47D90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E0701-209A-4D0B-8AFB-62A8054A656F}" type="pres">
      <dgm:prSet presAssocID="{14316863-39C3-4012-ADE4-51D176A45501}" presName="spacer" presStyleCnt="0"/>
      <dgm:spPr/>
    </dgm:pt>
    <dgm:pt modelId="{D0EBA14B-99F9-4B1C-B000-47AC631F3D4F}" type="pres">
      <dgm:prSet presAssocID="{3312BC73-A7AD-463C-A570-5063621AD5FC}" presName="parentText" presStyleLbl="node1" presStyleIdx="1" presStyleCnt="2" custScaleY="826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70902C-A0DF-4ADC-B645-34D518171071}" type="presOf" srcId="{7567C222-24EF-4F08-91B6-AC06BFF980FC}" destId="{220C0AFD-79EB-4C8B-AF49-CECDF5A3E1D4}" srcOrd="0" destOrd="0" presId="urn:microsoft.com/office/officeart/2005/8/layout/vList2"/>
    <dgm:cxn modelId="{32492C47-5B89-419B-B9E0-6E11E23F3D9F}" srcId="{7567C222-24EF-4F08-91B6-AC06BFF980FC}" destId="{3312BC73-A7AD-463C-A570-5063621AD5FC}" srcOrd="1" destOrd="0" parTransId="{CDB21C66-57CD-4D6C-B8CF-4356E76FECCE}" sibTransId="{9E1109C4-0C97-4A15-B1D2-09EACD73C56D}"/>
    <dgm:cxn modelId="{1A9C5CA5-88F9-46E8-ACA5-D71AE0BFFE58}" type="presOf" srcId="{3312BC73-A7AD-463C-A570-5063621AD5FC}" destId="{D0EBA14B-99F9-4B1C-B000-47AC631F3D4F}" srcOrd="0" destOrd="0" presId="urn:microsoft.com/office/officeart/2005/8/layout/vList2"/>
    <dgm:cxn modelId="{8D990B43-5872-4DA3-9FA7-75B09607F312}" type="presOf" srcId="{BA154CAF-929A-4BC9-B1C3-C1274B47D903}" destId="{CCDEA62F-22E7-4B0D-9F02-FE4206F28684}" srcOrd="0" destOrd="0" presId="urn:microsoft.com/office/officeart/2005/8/layout/vList2"/>
    <dgm:cxn modelId="{874CF243-949A-4692-BC2B-88D9FA267CFD}" srcId="{7567C222-24EF-4F08-91B6-AC06BFF980FC}" destId="{BA154CAF-929A-4BC9-B1C3-C1274B47D903}" srcOrd="0" destOrd="0" parTransId="{8E83A649-0B34-4C52-8768-6C7B91E27EE8}" sibTransId="{14316863-39C3-4012-ADE4-51D176A45501}"/>
    <dgm:cxn modelId="{255ED9BA-C5A3-412A-BDAE-5DB3F21081D5}" type="presParOf" srcId="{220C0AFD-79EB-4C8B-AF49-CECDF5A3E1D4}" destId="{CCDEA62F-22E7-4B0D-9F02-FE4206F28684}" srcOrd="0" destOrd="0" presId="urn:microsoft.com/office/officeart/2005/8/layout/vList2"/>
    <dgm:cxn modelId="{792EE183-A9C2-4F76-AEC3-7790ABA7B6BB}" type="presParOf" srcId="{220C0AFD-79EB-4C8B-AF49-CECDF5A3E1D4}" destId="{1BCE0701-209A-4D0B-8AFB-62A8054A656F}" srcOrd="1" destOrd="0" presId="urn:microsoft.com/office/officeart/2005/8/layout/vList2"/>
    <dgm:cxn modelId="{654936D7-8D0A-4154-857A-758D8AA548EF}" type="presParOf" srcId="{220C0AFD-79EB-4C8B-AF49-CECDF5A3E1D4}" destId="{D0EBA14B-99F9-4B1C-B000-47AC631F3D4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2BCA99-87B8-4F0D-9A51-75144445A18A}">
      <dsp:nvSpPr>
        <dsp:cNvPr id="0" name=""/>
        <dsp:cNvSpPr/>
      </dsp:nvSpPr>
      <dsp:spPr>
        <a:xfrm>
          <a:off x="3368528" y="186309"/>
          <a:ext cx="7204237" cy="28886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Называют предметы живой природы, отвечают на вопрос </a:t>
          </a:r>
          <a:r>
            <a: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кто?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Грамматический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показатель:                форма В. п. мн. ч. 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форме Р. п. мн. ч.             </a:t>
          </a: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вижу коней </a:t>
          </a: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(В. п. мн. ч.) 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нет коней          </a:t>
          </a: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(Р. п. мн. ч.)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68528" y="547394"/>
        <a:ext cx="6120982" cy="2166509"/>
      </dsp:txXfrm>
    </dsp:sp>
    <dsp:sp modelId="{3DFBDDB5-A469-4E43-A69E-EC89A9E3D29C}">
      <dsp:nvSpPr>
        <dsp:cNvPr id="0" name=""/>
        <dsp:cNvSpPr/>
      </dsp:nvSpPr>
      <dsp:spPr>
        <a:xfrm>
          <a:off x="0" y="50741"/>
          <a:ext cx="3365939" cy="2857080"/>
        </a:xfrm>
        <a:prstGeom prst="roundRect">
          <a:avLst/>
        </a:prstGeom>
        <a:blipFill rotWithShape="0">
          <a:blip xmlns:r="http://schemas.openxmlformats.org/officeDocument/2006/relationships" r:embed="rId1"/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Одушевлённые </a:t>
          </a:r>
          <a:br>
            <a:rPr lang="ru-RU" sz="1800" b="1" kern="1200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существительные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39471" y="190212"/>
        <a:ext cx="3086997" cy="2578138"/>
      </dsp:txXfrm>
    </dsp:sp>
    <dsp:sp modelId="{5795F191-E624-45C0-BDA0-023913C9380A}">
      <dsp:nvSpPr>
        <dsp:cNvPr id="0" name=""/>
        <dsp:cNvSpPr/>
      </dsp:nvSpPr>
      <dsp:spPr>
        <a:xfrm>
          <a:off x="3271220" y="3251685"/>
          <a:ext cx="7301545" cy="2782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Называют предметы неживой природы, отвечают на вопрос </a:t>
          </a:r>
          <a:r>
            <a: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что?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Грамматический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показатель:              форма В. п. мн. ч. 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форме И. п. мн. ч. </a:t>
          </a: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вижу дыни </a:t>
          </a: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(В. п. мн. ч.)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= поспели </a:t>
          </a:r>
          <a:r>
            <a:rPr lang="ru-RU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дыни  </a:t>
          </a: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(Им. п. мн.ч.)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1220" y="3599477"/>
        <a:ext cx="6258168" cy="2086754"/>
      </dsp:txXfrm>
    </dsp:sp>
    <dsp:sp modelId="{834C300F-2DF2-40F4-9400-EAA953B25B01}">
      <dsp:nvSpPr>
        <dsp:cNvPr id="0" name=""/>
        <dsp:cNvSpPr/>
      </dsp:nvSpPr>
      <dsp:spPr>
        <a:xfrm>
          <a:off x="469" y="3176815"/>
          <a:ext cx="3270280" cy="3092246"/>
        </a:xfrm>
        <a:prstGeom prst="roundRect">
          <a:avLst/>
        </a:prstGeom>
        <a:blipFill rotWithShape="0">
          <a:blip xmlns:r="http://schemas.openxmlformats.org/officeDocument/2006/relationships" r:embed="rId2"/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highlight>
              <a:srgbClr val="008080"/>
            </a:highligh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highlight>
                <a:srgbClr val="008080"/>
              </a:highlight>
              <a:latin typeface="Times New Roman" panose="02020603050405020304" pitchFamily="18" charset="0"/>
              <a:cs typeface="Times New Roman" panose="02020603050405020304" pitchFamily="18" charset="0"/>
            </a:rPr>
            <a:t>Неодушевлённые существительные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420" y="3327766"/>
        <a:ext cx="2968378" cy="27903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EA62F-22E7-4B0D-9F02-FE4206F28684}">
      <dsp:nvSpPr>
        <dsp:cNvPr id="0" name=""/>
        <dsp:cNvSpPr/>
      </dsp:nvSpPr>
      <dsp:spPr>
        <a:xfrm>
          <a:off x="0" y="535365"/>
          <a:ext cx="11549075" cy="1385279"/>
        </a:xfrm>
        <a:prstGeom prst="roundRect">
          <a:avLst/>
        </a:prstGeom>
        <a:solidFill>
          <a:srgbClr val="FF9966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1.Тем временем машина выехала на поляну, изрытую гусеницами тракторов.</a:t>
          </a:r>
        </a:p>
      </dsp:txBody>
      <dsp:txXfrm>
        <a:off x="67624" y="602989"/>
        <a:ext cx="11413827" cy="1250031"/>
      </dsp:txXfrm>
    </dsp:sp>
    <dsp:sp modelId="{D0EBA14B-99F9-4B1C-B000-47AC631F3D4F}">
      <dsp:nvSpPr>
        <dsp:cNvPr id="0" name=""/>
        <dsp:cNvSpPr/>
      </dsp:nvSpPr>
      <dsp:spPr>
        <a:xfrm>
          <a:off x="0" y="2104965"/>
          <a:ext cx="11549075" cy="1145321"/>
        </a:xfrm>
        <a:prstGeom prst="roundRect">
          <a:avLst/>
        </a:prstGeom>
        <a:solidFill>
          <a:srgbClr val="FF9966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У меня давно припасены для торжественного </a:t>
          </a: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случая костюм </a:t>
          </a:r>
          <a:r>
            <a:rPr lang="ru-RU" sz="3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бабочка!</a:t>
          </a:r>
        </a:p>
      </dsp:txBody>
      <dsp:txXfrm>
        <a:off x="55910" y="2160875"/>
        <a:ext cx="11437255" cy="1033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B5B42BD-8D3B-4B09-9029-8C63687D5D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2EC764-34EA-4620-8CF9-F605D96BC3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812112C-9FE2-41EA-AE74-0C1F3FD144F6}" type="datetime1">
              <a:rPr lang="ru-RU" smtClean="0"/>
              <a:pPr rtl="0"/>
              <a:t>12.01.2025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C1FA7CC-A0A2-4292-AA1A-FFA1D3AC96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C9D8F1-C311-48E0-A5EA-6AC70E14D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827EC1-36E0-417D-8141-8D14DF1BDFD9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522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D38DE80-D07B-4013-93B8-F2F379082B11}" type="datetime1">
              <a:rPr lang="ru-RU" noProof="0" smtClean="0"/>
              <a:pPr rtl="0"/>
              <a:t>12.01.2025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5BAF473-2665-42A7-89E3-C7BA7EB58D1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935489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5BAF473-2665-42A7-89E3-C7BA7EB58D12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97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215B1E-B289-4C56-BCC0-2AB8CF93E2A1}"/>
              </a:ext>
            </a:extLst>
          </p:cNvPr>
          <p:cNvSpPr/>
          <p:nvPr userDrawn="1"/>
        </p:nvSpPr>
        <p:spPr>
          <a:xfrm>
            <a:off x="861060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465970"/>
            <a:ext cx="5739882" cy="2387600"/>
          </a:xfrm>
        </p:spPr>
        <p:txBody>
          <a:bodyPr rtlCol="0"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159827"/>
            <a:ext cx="5739882" cy="783773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5037"/>
            <a:ext cx="4573200" cy="1325563"/>
          </a:xfrm>
        </p:spPr>
        <p:txBody>
          <a:bodyPr rtlCol="0"/>
          <a:lstStyle>
            <a:lvl1pPr algn="l">
              <a:defRPr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21635" y="2039382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16CC17AD-6E52-42E9-989B-FB086C64DFD1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21635" y="2408260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D36B0D72-6C95-4E3A-A679-D94CB154306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043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7E6E1537-8CF9-4C86-8E25-29BFFDAFDD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043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755E9ED2-721A-416D-AFA6-B57E6B8D8C5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757407" y="4758255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0DE1C87C-07E3-42FC-9B43-81D789BF794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57407" y="5127133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id="{8556C5D2-9D30-44C4-95EA-DA672356995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71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BB8DD76A-44FE-4266-9CE3-FC74ACF6147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71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BB7FB830-D9B0-43D8-B279-D8A3831911C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615407" y="4758255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id="{DA699CE9-2DCD-4D59-B359-D7D3511A2158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615407" y="5127133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5B0C1AF9-7ECA-4F02-B71D-97228D05B03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329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FE515F87-B08B-4273-9427-B4477D68E33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7329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2353FBD-19BF-45E4-A6F5-4217CDAAA52E}"/>
              </a:ext>
            </a:extLst>
          </p:cNvPr>
          <p:cNvCxnSpPr/>
          <p:nvPr userDrawn="1"/>
        </p:nvCxnSpPr>
        <p:spPr>
          <a:xfrm>
            <a:off x="1513114" y="3875317"/>
            <a:ext cx="9111343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Дата 4">
            <a:extLst>
              <a:ext uri="{FF2B5EF4-FFF2-40B4-BE49-F238E27FC236}">
                <a16:creationId xmlns:a16="http://schemas.microsoft.com/office/drawing/2014/main" id="{BA4BCF05-CDFF-42C0-A406-D762B747C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42" name="Нижний колонтитул 5">
            <a:extLst>
              <a:ext uri="{FF2B5EF4-FFF2-40B4-BE49-F238E27FC236}">
                <a16:creationId xmlns:a16="http://schemas.microsoft.com/office/drawing/2014/main" id="{FE043986-6365-4919-A13C-B1086DCF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43" name="Номер слайда 6">
            <a:extLst>
              <a:ext uri="{FF2B5EF4-FFF2-40B4-BE49-F238E27FC236}">
                <a16:creationId xmlns:a16="http://schemas.microsoft.com/office/drawing/2014/main" id="{4FD22B22-DA9C-4B3F-A67F-D07291278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AFAB3CE1-D027-49AE-8023-7D6E330C7E2D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2852057"/>
            <a:ext cx="0" cy="1643743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6B59BE6F-06DF-4031-A366-9BF6A53377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611592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588442AB-AF81-4C81-B0CE-584EE410EB92}"/>
              </a:ext>
            </a:extLst>
          </p:cNvPr>
          <p:cNvCxnSpPr>
            <a:cxnSpLocks/>
          </p:cNvCxnSpPr>
          <p:nvPr userDrawn="1"/>
        </p:nvCxnSpPr>
        <p:spPr>
          <a:xfrm flipV="1">
            <a:off x="1513114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35F27884-729D-4CA6-A08A-92EBC733CCB5}"/>
              </a:ext>
            </a:extLst>
          </p:cNvPr>
          <p:cNvCxnSpPr>
            <a:cxnSpLocks/>
          </p:cNvCxnSpPr>
          <p:nvPr userDrawn="1"/>
        </p:nvCxnSpPr>
        <p:spPr>
          <a:xfrm flipV="1">
            <a:off x="3815938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A1F7E5A1-BEA5-447F-BED5-E18F7A1D9A37}"/>
              </a:ext>
            </a:extLst>
          </p:cNvPr>
          <p:cNvCxnSpPr>
            <a:cxnSpLocks/>
          </p:cNvCxnSpPr>
          <p:nvPr userDrawn="1"/>
        </p:nvCxnSpPr>
        <p:spPr>
          <a:xfrm flipV="1">
            <a:off x="8381011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084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0" y="2376805"/>
            <a:ext cx="5013960" cy="1325563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69280" y="4150042"/>
            <a:ext cx="5013960" cy="196119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9197FF6-6321-41EE-A0C4-DEC0761A3C01}"/>
              </a:ext>
            </a:extLst>
          </p:cNvPr>
          <p:cNvSpPr/>
          <p:nvPr userDrawn="1"/>
        </p:nvSpPr>
        <p:spPr>
          <a:xfrm>
            <a:off x="0" y="0"/>
            <a:ext cx="417576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545EFDD-D97D-44D9-8A6D-0FACEE0964B3}"/>
              </a:ext>
            </a:extLst>
          </p:cNvPr>
          <p:cNvSpPr/>
          <p:nvPr userDrawn="1"/>
        </p:nvSpPr>
        <p:spPr>
          <a:xfrm flipV="1">
            <a:off x="371856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Дата 4">
            <a:extLst>
              <a:ext uri="{FF2B5EF4-FFF2-40B4-BE49-F238E27FC236}">
                <a16:creationId xmlns:a16="http://schemas.microsoft.com/office/drawing/2014/main" id="{9ECA7294-D791-453A-AEDA-C7BC2C83BA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8" name="Нижний колонтитул 5">
            <a:extLst>
              <a:ext uri="{FF2B5EF4-FFF2-40B4-BE49-F238E27FC236}">
                <a16:creationId xmlns:a16="http://schemas.microsoft.com/office/drawing/2014/main" id="{E3F008A3-FE03-4B55-99DE-C66C7215F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10" name="Номер слайда 6">
            <a:extLst>
              <a:ext uri="{FF2B5EF4-FFF2-40B4-BE49-F238E27FC236}">
                <a16:creationId xmlns:a16="http://schemas.microsoft.com/office/drawing/2014/main" id="{561AA2A7-90C9-48FA-A998-4CB16275A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30503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Итог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215B1E-B289-4C56-BCC0-2AB8CF93E2A1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313571"/>
            <a:ext cx="4419600" cy="1659716"/>
          </a:xfrm>
        </p:spPr>
        <p:txBody>
          <a:bodyPr rtlCol="0" anchor="ctr">
            <a:normAutofit/>
          </a:bodyPr>
          <a:lstStyle>
            <a:lvl1pPr algn="ctr">
              <a:defRPr sz="5400"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Щелкните, чтобы изменить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2402" y="2348318"/>
            <a:ext cx="2743200" cy="1659715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D64503-659B-472D-ABF8-01D077EB0D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632857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209C12-0CED-4CD5-B463-885A793C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2514600" cy="365125"/>
          </a:xfrm>
        </p:spPr>
        <p:txBody>
          <a:bodyPr rtlCol="0"/>
          <a:lstStyle>
            <a:lvl1pPr algn="r"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8F03DA-3AA9-44AC-8E2B-D53B8EBEA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>
                <a:solidFill>
                  <a:schemeClr val="accent1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90968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34EB92-62CF-4273-86A4-59223DABDBB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9A25F60-1F94-4EB8-AECE-53F9C3EBF6AC}"/>
              </a:ext>
            </a:extLst>
          </p:cNvPr>
          <p:cNvSpPr/>
          <p:nvPr userDrawn="1"/>
        </p:nvSpPr>
        <p:spPr>
          <a:xfrm>
            <a:off x="0" y="6509657"/>
            <a:ext cx="12192000" cy="3483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429000"/>
            <a:ext cx="10515600" cy="3080657"/>
          </a:xfrm>
        </p:spPr>
        <p:txBody>
          <a:bodyPr rtlCol="0" anchor="ctr"/>
          <a:lstStyle>
            <a:lvl1pPr>
              <a:defRPr sz="6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групп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Рисунок 15">
            <a:extLst>
              <a:ext uri="{FF2B5EF4-FFF2-40B4-BE49-F238E27FC236}">
                <a16:creationId xmlns:a16="http://schemas.microsoft.com/office/drawing/2014/main" id="{A74BA5A7-7918-4C65-BAAB-14B3A1E2B4E4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52161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7" name="Рисунок 15">
            <a:extLst>
              <a:ext uri="{FF2B5EF4-FFF2-40B4-BE49-F238E27FC236}">
                <a16:creationId xmlns:a16="http://schemas.microsoft.com/office/drawing/2014/main" id="{0C5DF728-AFC5-467F-86BF-45BBD7787257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7938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8" name="Рисунок 15">
            <a:extLst>
              <a:ext uri="{FF2B5EF4-FFF2-40B4-BE49-F238E27FC236}">
                <a16:creationId xmlns:a16="http://schemas.microsoft.com/office/drawing/2014/main" id="{BBFE7B80-0990-424B-A099-BFECB550830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63715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9" name="Рисунок 15">
            <a:extLst>
              <a:ext uri="{FF2B5EF4-FFF2-40B4-BE49-F238E27FC236}">
                <a16:creationId xmlns:a16="http://schemas.microsoft.com/office/drawing/2014/main" id="{5B4A0F3D-F23F-4072-9FF5-6CFE888CE1E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9492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14F97182-060B-42D4-9BD6-AADEBB4691F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4950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0C32DCEC-D4CF-4F91-ABA7-22726A1E992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214950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04BECAB1-5EBD-4BC7-8F7A-8B4CA80746C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764623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8D671F83-5A25-4513-86E5-FFBF3BF3106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764623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F6EE3639-A148-489C-A695-7EA2313AEF3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14296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id="{BB55BB21-9247-450C-9A9D-D2AD9161E10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14296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934A7F7B-4591-45E6-AF17-EC81162B733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863969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730702B6-2129-4FAB-8868-58B59C11FF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863969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24" name="Дата 4">
            <a:extLst>
              <a:ext uri="{FF2B5EF4-FFF2-40B4-BE49-F238E27FC236}">
                <a16:creationId xmlns:a16="http://schemas.microsoft.com/office/drawing/2014/main" id="{AD0AC7DB-F500-41DA-8326-3ED61B33F9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25" name="Нижний колонтитул 5">
            <a:extLst>
              <a:ext uri="{FF2B5EF4-FFF2-40B4-BE49-F238E27FC236}">
                <a16:creationId xmlns:a16="http://schemas.microsoft.com/office/drawing/2014/main" id="{798612DF-528A-42D7-8634-25EFF6159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26" name="Номер слайда 6">
            <a:extLst>
              <a:ext uri="{FF2B5EF4-FFF2-40B4-BE49-F238E27FC236}">
                <a16:creationId xmlns:a16="http://schemas.microsoft.com/office/drawing/2014/main" id="{1E3817B4-A707-4ACC-9CAC-E32B5E0A4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6386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0" y="822325"/>
            <a:ext cx="5684520" cy="1325563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69280" y="2595562"/>
            <a:ext cx="5684520" cy="318103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9197FF6-6321-41EE-A0C4-DEC0761A3C01}"/>
              </a:ext>
            </a:extLst>
          </p:cNvPr>
          <p:cNvSpPr/>
          <p:nvPr userDrawn="1"/>
        </p:nvSpPr>
        <p:spPr>
          <a:xfrm>
            <a:off x="0" y="0"/>
            <a:ext cx="4175760" cy="38404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545EFDD-D97D-44D9-8A6D-0FACEE0964B3}"/>
              </a:ext>
            </a:extLst>
          </p:cNvPr>
          <p:cNvSpPr/>
          <p:nvPr userDrawn="1"/>
        </p:nvSpPr>
        <p:spPr>
          <a:xfrm flipV="1">
            <a:off x="0" y="3840480"/>
            <a:ext cx="4175760" cy="20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54E59D1-0F68-4FA3-944D-63FCD442DA66}"/>
              </a:ext>
            </a:extLst>
          </p:cNvPr>
          <p:cNvSpPr/>
          <p:nvPr userDrawn="1"/>
        </p:nvSpPr>
        <p:spPr>
          <a:xfrm flipV="1">
            <a:off x="0" y="5928360"/>
            <a:ext cx="4175760" cy="929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Дата 4">
            <a:extLst>
              <a:ext uri="{FF2B5EF4-FFF2-40B4-BE49-F238E27FC236}">
                <a16:creationId xmlns:a16="http://schemas.microsoft.com/office/drawing/2014/main" id="{2FF674D8-A0B1-4D60-AB18-A733984F70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22" name="Нижний колонтитул 5">
            <a:extLst>
              <a:ext uri="{FF2B5EF4-FFF2-40B4-BE49-F238E27FC236}">
                <a16:creationId xmlns:a16="http://schemas.microsoft.com/office/drawing/2014/main" id="{7E0AFFFB-7406-40B3-B2D5-18288BEA5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23" name="Номер слайда 6">
            <a:extLst>
              <a:ext uri="{FF2B5EF4-FFF2-40B4-BE49-F238E27FC236}">
                <a16:creationId xmlns:a16="http://schemas.microsoft.com/office/drawing/2014/main" id="{0D2AF818-9E4C-485A-8EA3-3BD5917D5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64587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2325"/>
            <a:ext cx="5684520" cy="1325563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595562"/>
            <a:ext cx="5684520" cy="44155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8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9197FF6-6321-41EE-A0C4-DEC0761A3C01}"/>
              </a:ext>
            </a:extLst>
          </p:cNvPr>
          <p:cNvSpPr/>
          <p:nvPr userDrawn="1"/>
        </p:nvSpPr>
        <p:spPr>
          <a:xfrm>
            <a:off x="8016240" y="0"/>
            <a:ext cx="240138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545EFDD-D97D-44D9-8A6D-0FACEE0964B3}"/>
              </a:ext>
            </a:extLst>
          </p:cNvPr>
          <p:cNvSpPr/>
          <p:nvPr userDrawn="1"/>
        </p:nvSpPr>
        <p:spPr>
          <a:xfrm flipV="1">
            <a:off x="10417629" y="0"/>
            <a:ext cx="177437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54E59D1-0F68-4FA3-944D-63FCD442DA66}"/>
              </a:ext>
            </a:extLst>
          </p:cNvPr>
          <p:cNvSpPr/>
          <p:nvPr userDrawn="1"/>
        </p:nvSpPr>
        <p:spPr>
          <a:xfrm flipV="1">
            <a:off x="11800114" y="0"/>
            <a:ext cx="39188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620C3808-5997-40A2-83EF-E2136C52EFE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38200" y="4529818"/>
            <a:ext cx="5684520" cy="44155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800" b="1" kern="1200" dirty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EAD9A34D-2599-4944-8F4B-6953690367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38200" y="3040514"/>
            <a:ext cx="5684520" cy="1106942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4D123A04-698E-4E6B-BB2C-C4FCA2CFBB9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38200" y="4993888"/>
            <a:ext cx="5684520" cy="1106942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8BC6F0B0-7E88-4658-BED0-B126DDE797A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15" name="Нижний колонтитул 5">
            <a:extLst>
              <a:ext uri="{FF2B5EF4-FFF2-40B4-BE49-F238E27FC236}">
                <a16:creationId xmlns:a16="http://schemas.microsoft.com/office/drawing/2014/main" id="{1B454B68-B7BD-4197-BF00-63964D76348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16" name="Номер слайда 6">
            <a:extLst>
              <a:ext uri="{FF2B5EF4-FFF2-40B4-BE49-F238E27FC236}">
                <a16:creationId xmlns:a16="http://schemas.microsoft.com/office/drawing/2014/main" id="{BAA42605-D696-484D-B611-62CB3140EA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55682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A3DF3F-0A0C-4018-A9D5-6DE43170F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4742" y="822325"/>
            <a:ext cx="9329058" cy="1325563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B2E9ED8E-C27B-434B-BABA-E66DF12C503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24742" y="2595562"/>
            <a:ext cx="4334689" cy="47421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A9EBAE4-D52F-453F-8270-8B6E097489BF}"/>
              </a:ext>
            </a:extLst>
          </p:cNvPr>
          <p:cNvSpPr/>
          <p:nvPr userDrawn="1"/>
        </p:nvSpPr>
        <p:spPr>
          <a:xfrm>
            <a:off x="0" y="-1"/>
            <a:ext cx="674914" cy="6857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FC540D-D53A-486F-96EA-3488254DA8F1}"/>
              </a:ext>
            </a:extLst>
          </p:cNvPr>
          <p:cNvSpPr/>
          <p:nvPr userDrawn="1"/>
        </p:nvSpPr>
        <p:spPr>
          <a:xfrm flipV="1">
            <a:off x="674914" y="0"/>
            <a:ext cx="67491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AA5699F8-E412-4D90-AD9E-5A933F03D67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019111" y="2595562"/>
            <a:ext cx="4334689" cy="47421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3C6CD4EE-A2DF-4227-8E8E-061E1811B31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2024742" y="4446132"/>
            <a:ext cx="4334689" cy="47421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2BD7E863-25A7-4713-A3A0-9A5F432FE00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019111" y="4446132"/>
            <a:ext cx="4334689" cy="47421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13EEC52D-9939-4E0F-B26E-6287735877FF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2024740" y="3069773"/>
            <a:ext cx="4334689" cy="1219201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3F6A9263-89CC-446B-AA55-FA0F0180A70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019109" y="3069773"/>
            <a:ext cx="4334689" cy="1219201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73A562DC-F1FD-4766-B507-CC08FBA1EE6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24740" y="4920343"/>
            <a:ext cx="4334689" cy="1219201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id="{B4A99B91-CC4B-4964-B372-94ED4BB9A772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019109" y="4920343"/>
            <a:ext cx="4334689" cy="1219201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Дата 4">
            <a:extLst>
              <a:ext uri="{FF2B5EF4-FFF2-40B4-BE49-F238E27FC236}">
                <a16:creationId xmlns:a16="http://schemas.microsoft.com/office/drawing/2014/main" id="{5413A312-123E-4C7A-864E-C120568D6037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2024740" y="6356350"/>
            <a:ext cx="1556659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22" name="Нижний колонтитул 5">
            <a:extLst>
              <a:ext uri="{FF2B5EF4-FFF2-40B4-BE49-F238E27FC236}">
                <a16:creationId xmlns:a16="http://schemas.microsoft.com/office/drawing/2014/main" id="{F3306EE3-B07E-48BA-A4EE-EAFE9A458C3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038600" y="6356350"/>
            <a:ext cx="5268686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23" name="Номер слайда 6">
            <a:extLst>
              <a:ext uri="{FF2B5EF4-FFF2-40B4-BE49-F238E27FC236}">
                <a16:creationId xmlns:a16="http://schemas.microsoft.com/office/drawing/2014/main" id="{6A049DF0-5C6A-4542-841D-C03F6230482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764486" y="6356350"/>
            <a:ext cx="1589314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8215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содержимое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9BF9015-BE24-42C7-B20B-596FE57DE3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3480" y="3864426"/>
            <a:ext cx="5684520" cy="737734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Щелкните, чтобы изменить заголовок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37368391-D103-4780-88AC-9746C03596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73480" y="4879291"/>
            <a:ext cx="5684520" cy="132556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A0B4B24-EFFA-49CE-88D9-B8E2ECE17208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94AD39F-C2DD-4F6A-8AB9-EA5E0024EB1C}"/>
              </a:ext>
            </a:extLst>
          </p:cNvPr>
          <p:cNvSpPr/>
          <p:nvPr userDrawn="1"/>
        </p:nvSpPr>
        <p:spPr>
          <a:xfrm flipV="1">
            <a:off x="8016240" y="0"/>
            <a:ext cx="417576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38ABA718-1AEF-413D-964E-FA9CA8EDD8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EE83AD3-B30F-42CE-99A0-D50CDB9C951F}"/>
              </a:ext>
            </a:extLst>
          </p:cNvPr>
          <p:cNvSpPr/>
          <p:nvPr userDrawn="1"/>
        </p:nvSpPr>
        <p:spPr>
          <a:xfrm>
            <a:off x="8011886" y="3429000"/>
            <a:ext cx="4180114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Нижний колонтитул 5">
            <a:extLst>
              <a:ext uri="{FF2B5EF4-FFF2-40B4-BE49-F238E27FC236}">
                <a16:creationId xmlns:a16="http://schemas.microsoft.com/office/drawing/2014/main" id="{BCCB3A69-6840-43C8-94EB-C3EF41DBC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16" name="Номер слайда 6">
            <a:extLst>
              <a:ext uri="{FF2B5EF4-FFF2-40B4-BE49-F238E27FC236}">
                <a16:creationId xmlns:a16="http://schemas.microsoft.com/office/drawing/2014/main" id="{B374594B-C272-477C-B1DB-A1E214CED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94643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Текст по центру с верхней гран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3740" y="1957701"/>
            <a:ext cx="5684520" cy="1305562"/>
          </a:xfrm>
        </p:spPr>
        <p:txBody>
          <a:bodyPr rtlCol="0" anchor="b"/>
          <a:lstStyle>
            <a:lvl1pPr algn="ctr">
              <a:defRPr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253740" y="3429000"/>
            <a:ext cx="5684520" cy="23475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B217CA4-9423-45D5-AD1D-2415B600F1DD}"/>
              </a:ext>
            </a:extLst>
          </p:cNvPr>
          <p:cNvSpPr/>
          <p:nvPr userDrawn="1"/>
        </p:nvSpPr>
        <p:spPr>
          <a:xfrm>
            <a:off x="0" y="0"/>
            <a:ext cx="12192000" cy="10814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525B7F-8292-4AE6-B9B3-F6C0621F1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E86D52-9DFB-4D69-BF39-2C163B394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B91A39-D816-4317-AA23-55510F9D3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81607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Текст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3740" y="1957701"/>
            <a:ext cx="5684520" cy="1305562"/>
          </a:xfrm>
        </p:spPr>
        <p:txBody>
          <a:bodyPr rtlCol="0" anchor="b"/>
          <a:lstStyle>
            <a:lvl1pPr algn="ctr">
              <a:defRPr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253740" y="3429000"/>
            <a:ext cx="5684520" cy="23475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7B514D1-FFF2-4784-BC98-5C209566EB25}"/>
              </a:ext>
            </a:extLst>
          </p:cNvPr>
          <p:cNvSpPr/>
          <p:nvPr userDrawn="1"/>
        </p:nvSpPr>
        <p:spPr>
          <a:xfrm>
            <a:off x="0" y="0"/>
            <a:ext cx="191588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F775047-FCCD-48A9-AE4B-E4619B3FA069}"/>
              </a:ext>
            </a:extLst>
          </p:cNvPr>
          <p:cNvSpPr/>
          <p:nvPr userDrawn="1"/>
        </p:nvSpPr>
        <p:spPr>
          <a:xfrm>
            <a:off x="10276114" y="0"/>
            <a:ext cx="191588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Дата 4">
            <a:extLst>
              <a:ext uri="{FF2B5EF4-FFF2-40B4-BE49-F238E27FC236}">
                <a16:creationId xmlns:a16="http://schemas.microsoft.com/office/drawing/2014/main" id="{E57E5351-59BE-4BC8-83D8-BABF23172D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9" name="Нижний колонтитул 5">
            <a:extLst>
              <a:ext uri="{FF2B5EF4-FFF2-40B4-BE49-F238E27FC236}">
                <a16:creationId xmlns:a16="http://schemas.microsoft.com/office/drawing/2014/main" id="{7F2C600D-D61A-47D7-88A2-66D269DCB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10" name="Номер слайда 6">
            <a:extLst>
              <a:ext uri="{FF2B5EF4-FFF2-40B4-BE49-F238E27FC236}">
                <a16:creationId xmlns:a16="http://schemas.microsoft.com/office/drawing/2014/main" id="{E257B2EA-F7F2-4B84-A989-76BF9D0F8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55526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0D749F-1509-46B1-B8ED-3506AC084799}"/>
              </a:ext>
            </a:extLst>
          </p:cNvPr>
          <p:cNvSpPr/>
          <p:nvPr userDrawn="1"/>
        </p:nvSpPr>
        <p:spPr>
          <a:xfrm>
            <a:off x="0" y="0"/>
            <a:ext cx="12192000" cy="19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56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208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660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9CB783F5-ED01-464E-9185-F05CFA0E84C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3112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 4</a:t>
            </a:r>
          </a:p>
        </p:txBody>
      </p:sp>
      <p:sp>
        <p:nvSpPr>
          <p:cNvPr id="21" name="Место для изображения из Интернета 20">
            <a:extLst>
              <a:ext uri="{FF2B5EF4-FFF2-40B4-BE49-F238E27FC236}">
                <a16:creationId xmlns:a16="http://schemas.microsoft.com/office/drawing/2014/main" id="{D25CFAE9-00ED-42E0-BC9A-37BA858979B3}"/>
              </a:ext>
            </a:extLst>
          </p:cNvPr>
          <p:cNvSpPr>
            <a:spLocks noGrp="1"/>
          </p:cNvSpPr>
          <p:nvPr>
            <p:ph type="clipArt" sz="quarter" idx="48"/>
          </p:nvPr>
        </p:nvSpPr>
        <p:spPr>
          <a:xfrm>
            <a:off x="1090200" y="3080256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2" name="Место для изображения из Интернета 20">
            <a:extLst>
              <a:ext uri="{FF2B5EF4-FFF2-40B4-BE49-F238E27FC236}">
                <a16:creationId xmlns:a16="http://schemas.microsoft.com/office/drawing/2014/main" id="{280D5B0E-3D2E-4146-9670-B596E8EBD129}"/>
              </a:ext>
            </a:extLst>
          </p:cNvPr>
          <p:cNvSpPr>
            <a:spLocks noGrp="1"/>
          </p:cNvSpPr>
          <p:nvPr>
            <p:ph type="clipArt" sz="quarter" idx="49"/>
          </p:nvPr>
        </p:nvSpPr>
        <p:spPr>
          <a:xfrm>
            <a:off x="3935025" y="3080256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3" name="Место для изображения из Интернета 20">
            <a:extLst>
              <a:ext uri="{FF2B5EF4-FFF2-40B4-BE49-F238E27FC236}">
                <a16:creationId xmlns:a16="http://schemas.microsoft.com/office/drawing/2014/main" id="{03D89936-E0D7-4618-9E72-EC1467568C21}"/>
              </a:ext>
            </a:extLst>
          </p:cNvPr>
          <p:cNvSpPr>
            <a:spLocks noGrp="1"/>
          </p:cNvSpPr>
          <p:nvPr>
            <p:ph type="clipArt" sz="quarter" idx="50"/>
          </p:nvPr>
        </p:nvSpPr>
        <p:spPr>
          <a:xfrm>
            <a:off x="6779850" y="3079044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4" name="Место для изображения из Интернета 20">
            <a:extLst>
              <a:ext uri="{FF2B5EF4-FFF2-40B4-BE49-F238E27FC236}">
                <a16:creationId xmlns:a16="http://schemas.microsoft.com/office/drawing/2014/main" id="{08A2E99E-9F83-4666-BD35-056C88AEBFB1}"/>
              </a:ext>
            </a:extLst>
          </p:cNvPr>
          <p:cNvSpPr>
            <a:spLocks noGrp="1"/>
          </p:cNvSpPr>
          <p:nvPr>
            <p:ph type="clipArt" sz="quarter" idx="51"/>
          </p:nvPr>
        </p:nvSpPr>
        <p:spPr>
          <a:xfrm>
            <a:off x="9625612" y="3079044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5" name="Дата 4">
            <a:extLst>
              <a:ext uri="{FF2B5EF4-FFF2-40B4-BE49-F238E27FC236}">
                <a16:creationId xmlns:a16="http://schemas.microsoft.com/office/drawing/2014/main" id="{8B2D064B-EC57-4EA9-96ED-918E61BFD5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26" name="Нижний колонтитул 5">
            <a:extLst>
              <a:ext uri="{FF2B5EF4-FFF2-40B4-BE49-F238E27FC236}">
                <a16:creationId xmlns:a16="http://schemas.microsoft.com/office/drawing/2014/main" id="{B2A70FF9-0C32-4443-A788-56E40DD7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27" name="Номер слайда 6">
            <a:extLst>
              <a:ext uri="{FF2B5EF4-FFF2-40B4-BE49-F238E27FC236}">
                <a16:creationId xmlns:a16="http://schemas.microsoft.com/office/drawing/2014/main" id="{D51176E4-E898-4497-ACF7-72CFF75F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15236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объект и четыре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CCBC51-CB80-441C-9628-70A3BFA8C31A}"/>
              </a:ext>
            </a:extLst>
          </p:cNvPr>
          <p:cNvSpPr/>
          <p:nvPr userDrawn="1"/>
        </p:nvSpPr>
        <p:spPr>
          <a:xfrm>
            <a:off x="0" y="3429000"/>
            <a:ext cx="48768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0D749F-1509-46B1-B8ED-3506AC084799}"/>
              </a:ext>
            </a:extLst>
          </p:cNvPr>
          <p:cNvSpPr/>
          <p:nvPr userDrawn="1"/>
        </p:nvSpPr>
        <p:spPr>
          <a:xfrm>
            <a:off x="0" y="1"/>
            <a:ext cx="48768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621139"/>
          </a:xfrm>
        </p:spPr>
        <p:txBody>
          <a:bodyPr rtlCol="0" anchor="b"/>
          <a:lstStyle>
            <a:lvl1pPr algn="l">
              <a:defRPr b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73368" y="21314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24518" y="21314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74118" y="48746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9CB783F5-ED01-464E-9185-F05CFA0E84C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19318" y="48746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4</a:t>
            </a:r>
          </a:p>
        </p:txBody>
      </p:sp>
      <p:sp>
        <p:nvSpPr>
          <p:cNvPr id="21" name="Место для изображения из Интернета 20">
            <a:extLst>
              <a:ext uri="{FF2B5EF4-FFF2-40B4-BE49-F238E27FC236}">
                <a16:creationId xmlns:a16="http://schemas.microsoft.com/office/drawing/2014/main" id="{D25CFAE9-00ED-42E0-BC9A-37BA858979B3}"/>
              </a:ext>
            </a:extLst>
          </p:cNvPr>
          <p:cNvSpPr>
            <a:spLocks noGrp="1"/>
          </p:cNvSpPr>
          <p:nvPr>
            <p:ph type="clipArt" sz="quarter" idx="48"/>
          </p:nvPr>
        </p:nvSpPr>
        <p:spPr>
          <a:xfrm>
            <a:off x="6387961" y="643469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2" name="Место для изображения из Интернета 20">
            <a:extLst>
              <a:ext uri="{FF2B5EF4-FFF2-40B4-BE49-F238E27FC236}">
                <a16:creationId xmlns:a16="http://schemas.microsoft.com/office/drawing/2014/main" id="{280D5B0E-3D2E-4146-9670-B596E8EBD129}"/>
              </a:ext>
            </a:extLst>
          </p:cNvPr>
          <p:cNvSpPr>
            <a:spLocks noGrp="1"/>
          </p:cNvSpPr>
          <p:nvPr>
            <p:ph type="clipArt" sz="quarter" idx="49"/>
          </p:nvPr>
        </p:nvSpPr>
        <p:spPr>
          <a:xfrm>
            <a:off x="9238736" y="643469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3" name="Место для изображения из Интернета 20">
            <a:extLst>
              <a:ext uri="{FF2B5EF4-FFF2-40B4-BE49-F238E27FC236}">
                <a16:creationId xmlns:a16="http://schemas.microsoft.com/office/drawing/2014/main" id="{03D89936-E0D7-4618-9E72-EC1467568C21}"/>
              </a:ext>
            </a:extLst>
          </p:cNvPr>
          <p:cNvSpPr>
            <a:spLocks noGrp="1"/>
          </p:cNvSpPr>
          <p:nvPr>
            <p:ph type="clipArt" sz="quarter" idx="50"/>
          </p:nvPr>
        </p:nvSpPr>
        <p:spPr>
          <a:xfrm>
            <a:off x="6387961" y="3385457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24" name="Место для изображения из Интернета 20">
            <a:extLst>
              <a:ext uri="{FF2B5EF4-FFF2-40B4-BE49-F238E27FC236}">
                <a16:creationId xmlns:a16="http://schemas.microsoft.com/office/drawing/2014/main" id="{08A2E99E-9F83-4666-BD35-056C88AEBFB1}"/>
              </a:ext>
            </a:extLst>
          </p:cNvPr>
          <p:cNvSpPr>
            <a:spLocks noGrp="1"/>
          </p:cNvSpPr>
          <p:nvPr>
            <p:ph type="clipArt" sz="quarter" idx="51"/>
          </p:nvPr>
        </p:nvSpPr>
        <p:spPr>
          <a:xfrm>
            <a:off x="9233723" y="3385457"/>
            <a:ext cx="1476375" cy="1474788"/>
          </a:xfrm>
        </p:spPr>
        <p:txBody>
          <a:bodyPr rtlCol="0">
            <a:normAutofit/>
          </a:bodyPr>
          <a:lstStyle>
            <a:lvl1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A1CBAE-F2E5-4866-A865-C55E6257349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38200" y="4112198"/>
            <a:ext cx="3200400" cy="1395974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DA996B3F-2EC7-495F-920F-B21C55D9428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073368" y="25775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8F06E2A5-B7ED-4E1B-9B77-DFF175FA257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24518" y="25775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D12A97F1-04F3-48EA-99B9-030059505D9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074118" y="53207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8884A8E9-B6DB-4ADD-A85B-593F618E457A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19318" y="53207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Маркер 4</a:t>
            </a:r>
          </a:p>
        </p:txBody>
      </p:sp>
      <p:sp>
        <p:nvSpPr>
          <p:cNvPr id="28" name="Текст 4">
            <a:extLst>
              <a:ext uri="{FF2B5EF4-FFF2-40B4-BE49-F238E27FC236}">
                <a16:creationId xmlns:a16="http://schemas.microsoft.com/office/drawing/2014/main" id="{19E1EA5F-9EF0-45C3-94DD-6DF64F4DFA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38201" y="5511642"/>
            <a:ext cx="3200400" cy="844707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Дата 4">
            <a:extLst>
              <a:ext uri="{FF2B5EF4-FFF2-40B4-BE49-F238E27FC236}">
                <a16:creationId xmlns:a16="http://schemas.microsoft.com/office/drawing/2014/main" id="{5EBE65FE-7980-4861-93F3-178D1931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</a:p>
        </p:txBody>
      </p:sp>
      <p:sp>
        <p:nvSpPr>
          <p:cNvPr id="31" name="Нижний колонтитул 5">
            <a:extLst>
              <a:ext uri="{FF2B5EF4-FFF2-40B4-BE49-F238E27FC236}">
                <a16:creationId xmlns:a16="http://schemas.microsoft.com/office/drawing/2014/main" id="{5941D839-A1FC-4620-8485-F69D66D5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</a:p>
        </p:txBody>
      </p:sp>
      <p:sp>
        <p:nvSpPr>
          <p:cNvPr id="32" name="Номер слайда 6">
            <a:extLst>
              <a:ext uri="{FF2B5EF4-FFF2-40B4-BE49-F238E27FC236}">
                <a16:creationId xmlns:a16="http://schemas.microsoft.com/office/drawing/2014/main" id="{B3B8613F-19BE-4CDB-BC4C-C321B4B8F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85573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7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7/29/20XX</a:t>
            </a:r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Обучение сотрудников</a:t>
            </a:r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7" r:id="rId3"/>
    <p:sldLayoutId id="2147483674" r:id="rId4"/>
    <p:sldLayoutId id="2147483671" r:id="rId5"/>
    <p:sldLayoutId id="2147483666" r:id="rId6"/>
    <p:sldLayoutId id="2147483669" r:id="rId7"/>
    <p:sldLayoutId id="2147483661" r:id="rId8"/>
    <p:sldLayoutId id="2147483676" r:id="rId9"/>
    <p:sldLayoutId id="2147483670" r:id="rId10"/>
    <p:sldLayoutId id="2147483667" r:id="rId11"/>
    <p:sldLayoutId id="2147483673" r:id="rId12"/>
    <p:sldLayoutId id="2147483651" r:id="rId13"/>
    <p:sldLayoutId id="2147483672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2">
            <a:extLst>
              <a:ext uri="{FF2B5EF4-FFF2-40B4-BE49-F238E27FC236}">
                <a16:creationId xmlns:a16="http://schemas.microsoft.com/office/drawing/2014/main" id="{8AF3DA35-6D71-8868-68FB-206755CCDDE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9764486" y="6356350"/>
            <a:ext cx="1589314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5CEABB6-07DC-46E8-9B57-56EC44A396E5}" type="slidenum">
              <a:rPr lang="ru-RU" noProof="0" smtClean="0"/>
              <a:pPr>
                <a:spcAft>
                  <a:spcPts val="600"/>
                </a:spcAft>
              </a:pPr>
              <a:t>1</a:t>
            </a:fld>
            <a:endParaRPr lang="ru-RU" noProof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8BAA7-6D83-1494-B550-7DDF2F4D0F98}"/>
              </a:ext>
            </a:extLst>
          </p:cNvPr>
          <p:cNvSpPr txBox="1"/>
          <p:nvPr/>
        </p:nvSpPr>
        <p:spPr>
          <a:xfrm>
            <a:off x="326642" y="-85652"/>
            <a:ext cx="1178545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мальчик                                   велосипед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кто?                                           что?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«мальчик» и «велосипед», во-первых, обозначают предметы, во-вторых, являются сущ. м. р., 2-го склонения, в-третьих, в предложении могут выполнять одну и ту же синтаксическую роль, например, подлежащего: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бежит. Велосипед стоит.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19E8E4-306C-D814-316C-1C582E398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31" y="3083782"/>
            <a:ext cx="2812036" cy="3599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D6EBE8-2CBC-C413-9CD3-203897139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553" y="3148888"/>
            <a:ext cx="5112410" cy="3466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35EC6E-DDB2-DCB9-5FBA-7930EF676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10</a:t>
            </a:fld>
            <a:endParaRPr lang="ru-RU" noProof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02470434"/>
              </p:ext>
            </p:extLst>
          </p:nvPr>
        </p:nvGraphicFramePr>
        <p:xfrm>
          <a:off x="286169" y="465603"/>
          <a:ext cx="11549075" cy="3785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90" y="3904242"/>
            <a:ext cx="5247634" cy="295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233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6B8D1A-9AEC-087F-A051-0AB528E8BBAF}"/>
              </a:ext>
            </a:extLst>
          </p:cNvPr>
          <p:cNvSpPr txBox="1"/>
          <p:nvPr/>
        </p:nvSpPr>
        <p:spPr>
          <a:xfrm>
            <a:off x="168677" y="1584669"/>
            <a:ext cx="753714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ГУСЕНИЦА, -ы, ж. 1. Личинка бабочки, обычно червеобразная, с несколькими парами ног. 2. У тракторов, танков, самоходных кранов: охватывающее колеса замкнутое полотно (во 2 знач.), состоящее из отдельных шарнирно закрепленных звеньев. II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гу́сеничный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гу́сеничном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ходу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EFD882-2C6E-A12D-142A-2E8EB58422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53" t="1309" r="704" b="513"/>
          <a:stretch/>
        </p:blipFill>
        <p:spPr>
          <a:xfrm>
            <a:off x="7932268" y="649228"/>
            <a:ext cx="4017076" cy="5559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182151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6B8D1A-9AEC-087F-A051-0AB528E8BBAF}"/>
              </a:ext>
            </a:extLst>
          </p:cNvPr>
          <p:cNvSpPr txBox="1"/>
          <p:nvPr/>
        </p:nvSpPr>
        <p:spPr>
          <a:xfrm>
            <a:off x="168677" y="1584669"/>
            <a:ext cx="753714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БАБОЧКА, -и,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1. Насекомое с двумя парами крыльев разнообразной окраски, покрытых пыльцой.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бабочек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Галстук в виде короткого жёсткого банта, по форме напоминающего бабочку.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A52F09-1E93-CE36-32E7-96DB091C9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6148" y="474477"/>
            <a:ext cx="4107175" cy="567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824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8754BE-942B-7B2B-77EC-3EA23BA28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77418"/>
            <a:ext cx="4671391" cy="16227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721874-2A0E-75F9-2147-1725A7480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542" y="3531624"/>
            <a:ext cx="3030379" cy="3429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721C12-8E2C-E9B1-D831-A67A82BBD0AA}"/>
              </a:ext>
            </a:extLst>
          </p:cNvPr>
          <p:cNvSpPr txBox="1"/>
          <p:nvPr/>
        </p:nvSpPr>
        <p:spPr>
          <a:xfrm>
            <a:off x="904461" y="944216"/>
            <a:ext cx="10299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бабушка боится даже маленьких … </a:t>
            </a:r>
            <a:r>
              <a:rPr lang="ru-RU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6D141B-DB3B-6BD1-CAB8-4740031FBD6A}"/>
              </a:ext>
            </a:extLst>
          </p:cNvPr>
          <p:cNvSpPr txBox="1"/>
          <p:nvPr/>
        </p:nvSpPr>
        <p:spPr>
          <a:xfrm>
            <a:off x="904461" y="1961964"/>
            <a:ext cx="10902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Программисты используют компьютерные …     для указания, перемещения и выбора текста, значков, файлов и папок на компьютере.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D2E45F-F6BB-90E6-39E4-D909CB5FC6DF}"/>
              </a:ext>
            </a:extLst>
          </p:cNvPr>
          <p:cNvSpPr txBox="1"/>
          <p:nvPr/>
        </p:nvSpPr>
        <p:spPr>
          <a:xfrm>
            <a:off x="8340989" y="974993"/>
            <a:ext cx="2862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ышей.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63AFD6-5BF6-40B5-E18D-D5AAFD6A09E9}"/>
              </a:ext>
            </a:extLst>
          </p:cNvPr>
          <p:cNvSpPr txBox="1"/>
          <p:nvPr/>
        </p:nvSpPr>
        <p:spPr>
          <a:xfrm>
            <a:off x="9095591" y="1931185"/>
            <a:ext cx="180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мыши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828B5DD-7536-164B-E4C3-7C946D5613A5}"/>
              </a:ext>
            </a:extLst>
          </p:cNvPr>
          <p:cNvSpPr/>
          <p:nvPr/>
        </p:nvSpPr>
        <p:spPr>
          <a:xfrm>
            <a:off x="9312542" y="1102274"/>
            <a:ext cx="452762" cy="443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31C14BF-A4B2-F2D7-EE66-717B2B4FBD7E}"/>
              </a:ext>
            </a:extLst>
          </p:cNvPr>
          <p:cNvSpPr/>
          <p:nvPr/>
        </p:nvSpPr>
        <p:spPr>
          <a:xfrm>
            <a:off x="10147176" y="2080472"/>
            <a:ext cx="346229" cy="379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935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204EF6-D6CC-64F5-A718-93F9161E887A}"/>
              </a:ext>
            </a:extLst>
          </p:cNvPr>
          <p:cNvSpPr txBox="1"/>
          <p:nvPr/>
        </p:nvSpPr>
        <p:spPr>
          <a:xfrm>
            <a:off x="2070715" y="313634"/>
            <a:ext cx="8325036" cy="1015663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«Четвёртый лишний»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8471" y="2095907"/>
            <a:ext cx="9497291" cy="646331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Стол, яблоня, кукла, одуванчик.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8472" y="2898417"/>
            <a:ext cx="9497290" cy="646331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Гнездо, комар, собака, синица.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8473" y="3636417"/>
            <a:ext cx="9497290" cy="646331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Дом, берёза, машина, садовник.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42708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857AFC-4ECE-1E86-BFE9-BCFEDB52F98F}"/>
              </a:ext>
            </a:extLst>
          </p:cNvPr>
          <p:cNvSpPr txBox="1"/>
          <p:nvPr/>
        </p:nvSpPr>
        <p:spPr>
          <a:xfrm>
            <a:off x="230295" y="953300"/>
            <a:ext cx="11731409" cy="4255909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задачи: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Узнать признаки одушевлённых и неодушевлённых существительных.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отличать одушевлённые существительные от неодушевлённых.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применять полученные знания по теме «Одушевлённые и неодушевлённые имена существительные» на практике.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грамотно использовать в речи одушевлённые и неодушевлённые существительные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37ACEEA-512A-C37E-0ADF-02F30EE17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5CEABB6-07DC-46E8-9B57-56EC44A396E5}" type="slidenum">
              <a:rPr lang="ru-RU" noProof="0" smtClean="0"/>
              <a:pPr>
                <a:spcAft>
                  <a:spcPts val="600"/>
                </a:spcAft>
              </a:pPr>
              <a:t>15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487160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F5EE93-9B91-385E-E191-2E686E42E3EE}"/>
              </a:ext>
            </a:extLst>
          </p:cNvPr>
          <p:cNvSpPr txBox="1"/>
          <p:nvPr/>
        </p:nvSpPr>
        <p:spPr>
          <a:xfrm>
            <a:off x="685434" y="1830816"/>
            <a:ext cx="10810952" cy="2308324"/>
          </a:xfrm>
          <a:prstGeom prst="rect">
            <a:avLst/>
          </a:prstGeom>
          <a:solidFill>
            <a:srgbClr val="FFCC99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высказывание.</a:t>
            </a:r>
          </a:p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не знал…  –  Теперь я знаю… </a:t>
            </a:r>
          </a:p>
        </p:txBody>
      </p:sp>
    </p:spTree>
    <p:extLst>
      <p:ext uri="{BB962C8B-B14F-4D97-AF65-F5344CB8AC3E}">
        <p14:creationId xmlns:p14="http://schemas.microsoft.com/office/powerpoint/2010/main" val="122805030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AB7F-A8BE-9BD5-9DDF-78E38DF0A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7740" y="201705"/>
            <a:ext cx="8700247" cy="806629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A0C7A4-438B-A5B8-CACC-D56C39B57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17</a:t>
            </a:fld>
            <a:endParaRPr lang="ru-RU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757B89-B062-97B8-0FDF-5D080088EBA0}"/>
              </a:ext>
            </a:extLst>
          </p:cNvPr>
          <p:cNvSpPr txBox="1"/>
          <p:nvPr/>
        </p:nvSpPr>
        <p:spPr>
          <a:xfrm>
            <a:off x="332987" y="1261788"/>
            <a:ext cx="1171556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всему классу: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Выучить правило из § 90.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Упражнение № 486.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желанию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рассказ (8–10 предложений) о слове на тему: «Как вышло, что некоторые существительные, обозначающие предметы неживой природы, стали одушевлёнными?» или рассказ (8–10 предложений), где все существительные только одушевленные / неодушевлённые.</a:t>
            </a:r>
          </a:p>
        </p:txBody>
      </p:sp>
    </p:spTree>
    <p:extLst>
      <p:ext uri="{BB962C8B-B14F-4D97-AF65-F5344CB8AC3E}">
        <p14:creationId xmlns:p14="http://schemas.microsoft.com/office/powerpoint/2010/main" val="1675617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92E939-DAB8-48CF-7EA1-959CB4AA79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934" y="1562396"/>
            <a:ext cx="11283518" cy="238760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Одушевлённые и неодушевлённые имена существительные</a:t>
            </a:r>
          </a:p>
        </p:txBody>
      </p:sp>
      <p:sp>
        <p:nvSpPr>
          <p:cNvPr id="17410" name="AutoShape 2" descr="data:image/png;base64,iVBORw0KGgoAAAANSUhEUgAAAVQAAAFUCAYAAAB7ksS1AAAAAXNSR0IArs4c6QAAIABJREFUeF7svQeYJGd97vtWd09PT85p887uKq2QsAJCQgKRHDgHMEJaYWxscAD7nuOEA8H3niP73GuwfYyvfX18BMgkCRArFMggsshKSJa00gbtSpvz7uTYXff5fV99Mz093dNhunt7V/U9zzwz011dXfXVV2+9//T+PYUjnIFwBsIZCGegLDPglWUv4U7CGQhnIJyBcAYUAmq4CMIZCGcgnIEyzUAIqGWayHA34QyEMxDOQAio4RoIZyCcgXAGyjQDIaCWaSLD3YQzEM5AOAMhoIZrIJyBcAbCGSjTDISAWqaJDHcTzkA4A+EMhIAaroFwBsIZCGegTDMQAmqZJjLcTTgD4QyEMxACargGwhkIZyCcgTLNQAioZZrIcDfhDIQzEM5ACKjhGqjZGfiqVD8kDUSklZ60StLhBumh10vjNXvQ4YG9oGcgBNQX9OWvnZPfKjWkpBWetFLSRkkv9qR1kjZL6pWUkDQq6Zu+9AlPemCL/T8c4QzUzAyEgFozl+KFcSAfluqapIa4NCCp35Mu8KVLJa2XdKGk7gA8o0vMyIik70j6WJ30wK9KQ57kvzBmMDzLWp6BEFBr+eqc5ce2VYpPS4m4Ndf7feliT7pW0urgpyMAz0iJpzom6UFP+khU+uabpJMhsJY4k+HHyjIDIaCWZRrDneDvPCU11kmrfKkvIl3qW/CEia6R1C6pXlJJ4MlCXYKCTkp6VNKtMekbb5KOhcAarskzMQMhoJ6JWT+Lv9OXvK9J8VGpKSWt9qR+SZd70tWw0AA8WwLmWdL64kOgbp2kmKRGSXFJQ7LRqGTu+QNYn/Clj8akL98gHQ6B9SxebGfhoZe04M/C8wwPuYQZADw/IdU3SS0RaTAlXehJg750haS+ADybA+ZZ0lpKB0/oK8DZEAApgAqwuh2nJE0EwIoTdQlgnZb0lKTPJqW7tkt7b5H4eDjCGajoDJR0E1T0iMKdn5EZADzvkhKzUmtU2kiwKIi2X54Gnq2lmuycFIuNH4CSkD2/AU9+87NUFCp9UjD9AdbTkvIAK5j7jCd9OiltfUbaEwLrGVleL5gvDQH1BXOp50/0FilyuZQYldpj0nkpaVNEutCXLkkDT8z2ktdHOnjCPLOBZ8k7D07FASuuAIB1Nve1hJ3u8qWtUenTKWnnliUJ7gtwUYSnXJYZWO6aLstBhDup3AxslaIxqd2X2pLSBl/a4NncTn4IGBGBb1oueMIu+cFk5wcGym/HPCu50ABWnKcOWGdyTyebPivp3pR0Z0R6couEeyAc4QyUZQYquc7LcoDhTgqfge9KsUOWdQKg50VsYvyLfQmzneT4ziDGU/hOM7Z0Ps908MRsB0AdqJ6pRQVago64AoYl5QHWI5I+n5I+1Sr9x+ukqZInJfxgOAPBDJyptR9egGXOAAnyLVJnRGqLSBd40lpfugwAldQTgCdYt6yRyTwx313QiPdqcQGlAyuugCUoKJuSYvWFlPTJcemRd1iyG45wBkqagVq8H0o6kXP5QyTIA5ApqSNqq4nW+NKVshVGJMd3BZH2ZU0DAElUPd1sh3mSusTP2bhYANNTgY81j21/UtIXJX0i1AtY1jJ6QX/4bLxHzukLFgiCdHlSp2fr2UlRIjGeqDvgidkO5i1rAJwAKD5Ol+cJ+wQ4HbAu6wtq7MOAKWwVdwB/L1EkAP5+X9Jt9dIDb7QfC0c4AwXNQAioBU1TZTb6uJRokrpSUndUuiwl/UIgCHJ+UFkEeIJxyxoOPF2SvMv3dAGjkkqXlnVEZ+7DRQArbtgf+9JtnvStLTbmFY5wBpacgRBQq7BAyPG83ZZldkalXlhnSrrEs4IgKCvBPPkpNBUz51Gngyfmuou2Q2nde1U45Zr/CgJWUE/oaB7GiqLVg5I+UmfLWiG54QhnIOsMhIBa5oURJMiThoSZTinmRYEoyKCkDZLaAvBcNjF0SfIwT1inS5YHPF0wqcynd87tDmAFMUFJolFLuAKoen3Yl+7wpC9tkQ6fc5MRntCyZyAE1GVMYQCera6mHUEQSef70iZ+L1cQJP3QuFAAJ2a6y/N0FUfnos9zGZelpI9SUuV8rFRhLQGsYPAjvvRJgPUm6WCoF1DSlJ+THwoBtcDLSnXRJqmtTlrrSb34OyPSeb4FTsx2yjIhicueU3bgAkbpSfIuaOSqkAo89HCzImbAAasTYskDrE/60u0x6Z4bpL0hsBYx0efopsu++c+1eXGCIPVSc0RaE5X6SFEKREGItGO2L0sQJJN5OvBML8905ZoheJ6ZFQawOlcAjHUJZRUqXrcHegF3R6Rnw7LWM3PNauFbX9CA6gRBYlLLtLQW8ExJ13i2sgg1JYSQ8YdCFJc9V67KiJ25iLvL8wRMQ/CshVti4TEApKhYk6SaB1jB4L2SPpOSPt0n7XzlkvICtXeu4REtfwaWDRLLP4Tq7MEJgkxLbb60hv5FsgLIThAE8KQICHK47OHAM13TMx0802Xplv1l4Q4qPgMAK1EpgJXfSzBW3trnSff40sdPSc+8a8kq2IofevgFVZyBcxJQ08CzM2lFkFelpOs86eIg8g6YAp7LTpDnWmWCJzvOpelZxWsbflUFZsABK+lWecSu2ZSA1Rc86d9T0lOhEEsFLkiN7fKsB1TUlCZtgnx3SrqIZm9B07fzAjUlwNNlFC17+p1ZnqnpiQnvcj3P+kld9iyd+ztwYtekW+FrXULsmk0RYvkGjHVcejDUCzh318dZde+jpnRMSpAcn7QN39YGakqkKQGcjnmW5Yqlg2elND3LcqDhTs7YDJAFAFN10oFLACvHeAJgDfQCfvR6+9FwnEMzULOAippSv5SYkAYi0uYAPC/3rSQdGp5oeZbF3+nMdpfrmd6KI11NvmYn6xxakGfrqRQhds0pQmy/6UufmJK+/5s27hWOc2AGagoj7pXaZ6VXBWY7akpUGxEsQsuzLP7OdJ8n6UrZmOfZqqx0DqzHs/4UihC75lzRC/h+UCTw3S025hWOs3gGagZQEQpplv4vX/qzcjJPrk26pqfL9XQR91rV9DyL11R46EGlFYrVru/VEmLXzBcZWT/1pI9Epe+EbbDP3iVUE4Aa5INukfThoNa95BldStMzLNEseVrDD5Y4A0V0EeAbwOBHJN06K93/a9LRsPqqxIk/Qx+rCUD9vLQ5JX0+0PwseCrSNT0x3TPV5JetPlLwkYQbhjOw9AwU0UWAHSGA9Zikf5f0lVAv4OxZXWccUO+QWuPSxyTdsFQ1UqjpefYsqvBIl54B0BLnqRO7XmJrPAXbJH1a0ue2SfvDNti1vbrOKKCSgH+h9E5P+lCQCz83WwCoY5wu6h5qetb2YgqPrrgZKELsGr2AHYBqVLrjCem5EFiLm+tqbX1GAXWrVWqijw9J+HODg6KQHuFQgJWFh/9z2dL11ZrV8HvCGShiBqCh6Yx1CYUr0lyf9aR7k9LHQiGWIia5SpueMUAlSf+o9EFP+tMAN+dOGR08MvSdD9Qpq1POyXtlSz6t0iSHXxPOQCEz4LoIUCSQR+waYH1e0n2IsfRIj4dCLIXMcOW3OWOAeqf00ohdEJDRuQETJWsfiaf0QebzUVn5HpgrPyGwVn6BhN9Q/RlgjUMiANY8YteQ2cMIsSSlO4akR0Ihlupfr0zruupHQBVUp/QvvvSuzEBUe1AClQ3peYIfDxYa5r8D1rJl/Fd9JsIvDGcg9wwU0UUAYD0WMNbbm6WHXmdTsMJR5Rk4Iwx1q/QSSV8KKqAWsFPKomhrnGugNIG/iaJofKuAKd3tcAWEPtYqr57w66oyA+ldBPJosgKsVFt91ZM+6Us/22K1W8JRpRmoOqAS2b9I+gdZ3+mC74dx4jst5KAAU9gq4MoqovKJnstI6S+7dWiVJj/8mnAGipkBgNVpshYArNwaD/jSrTPSD3/D3irhqPAMFIJdZT2Ez0rrotLXgyZ2c/vmQPCdthTxbbBVfE0AK/YN+4DddgW/w8T+IiYz3PSsmYEixK45J26RH0v6tzrpgbANdmUvc9UBdav0VkkfzxQ7IcCEFl8pZns6W2WxwVBhqjDWsnTNq+w1CPcezkBJM1AksBLXfciX/rcnfesm6VRY1lrStC/5oaoCKmLQkm6T9PbMo4JVLgj3F3murvcPbBVziOECV/hYw8BVkRMabn7WzIADVrIC8ohdc054DR6hqeCMdF+oF1Dey1xVQP2M1BeTviXbimRuYJq7bnjLPT0yAWhPQVkf6ScM2G8YuFruzIafr/UZcGLXBXQR4FS4VR6VdIeke7dJh8Lqq+Vf4aoC6p3SZRHp/sDNOXf0sEfMfaT1yjHcwiITADuH/zlRCgNc4Cr0r5ZjpsN91OIMOLFrJx2Yp4sAvONJCgSi0tYbpL2hK6D0q1pVQL1L+l2ijpmBeJL4UZIu98GwkDCDyCPBz8oASAl8wVgB2HJ/Z+mXIvxkOAPlnYEiuwhwuzztS5/1pLsl7dqyZKus8h7rubK3quLJXdI/+9IfZU7ecv2n+S4GGQCwVfJGXPtf/KsUEfAT+lfzzWD4/tk8AwAr9wCuMHysecSuuUUoa/1MRPrsCWlHWH1V+NWvKqButQLS78w8PHJPAbZKDhYV+SMAa3qdNP5V3AAUBoT5q5W8AuG+z/QMOGAtsIsAm+9HOjAl3RmRng7bYOe/glUD1ECV/6OSfif9sDiAlQGg5T/c5W+BwwgXQHrQKj1/FfdD1SZl+acT7iGcgaJnoMguAk4v4C5Pur1ReiIsa8095VXDjloBVKbCNVKDrWICOTeAy1/FBQFzrdrkFH1LhB8IZ2D5M8B9kCkduMRe2ZyWLN9MSR8dlx58hzX2wpE2A1XFjFwmPwyVstNqj8xKK/f9ZBvggiBwVUqhQbXPI/y+cAaWOwNFdBHgq+Ai3/Kkjyakn7ze5raGo9ok7Ez6UJe62iwml7vqUkx40jh9ALICwjSr8H55IcxAEV0EmA5umwc86cMT0gO/abMUX9CjJhhqfxAYOpNXIlvuKscDkOJXxQ0QplmdySsUfnc1Z6AIsWsOi+zEH+Fj9aX7t9gwxQtyVBVQPyfd6lkN1AWjRxI/tTBc7iqP3nRBybCMtRauTngM1Z4BJ3ZNEDdPFwEOjU0A1o/PSN94q9UtekGNagPq//SkP8ucYdKWYKm1NABTHrPkrqZXmoRpVrV0lcJjqdYMFNFFgEPi9nlQ0idj0pdusM02XhCjqoC6VXq3pH/MnFl8lN01qAyFGwCnkBNccc3TmDTnBkAusKqT+IJYluFJ1uoMpHcRgI66DJkcx4tL9lHfAuuXn5AOnut6AVXFgs9JW1C5yQye45uE+ZFcTyCo1iLr2UpYWUCkWXHMMOywv1WtQkB4XJWYAe4JyAausTxi13w9Ltntkj4l6fOS9p6rZa3VBtSXedLXMnWkYXmoTR0MBFJqzfx3C9LprlJxle4GIM0KUCXVKqy2qsTtG+6zVmegiC4CnAKeg92+dEdUujMl7T7XgLWqgHqntCEifT8ojppbIzBSGF5vAFSEDJ02aq2x1aXcADBtXBc8IMI0q1qFgPC4KjEDRYpdmzbYvvQZT7qjR3r2XGmDXVVA3WqrTL8raVP6ReUg8KPyA4BiQvA3jJUP1KJ4yVJuALoFkGaF+yIc4Qy8kGbAAavTZM3jY+U22udLX/KlT/RJ/3G2A2u1ARUSd6+kX8oEVARS8MdgOmMXOP1SSjAAWXyVtThyZQPgBqDSCjdArbHsWpzH8JjOrRkASCFGBYpdc/L7femLUelTKennZ6sQS1UBlVm7S/pXX/ovmcsH0IGNgrgAqwv4HA6YHiCLW+BMlKjmW+q4AdAEoB6PRZSeDQBLha3CWkM3QL6ZDN8/12bAFczgxsuMPeQ41yOe9JWU9MmzUS+g6oD6Oek3SPzNJG6Y9fhQAVP8pzBTJ7mH+DQXhFAhrgBAtxYHoM9xcg5O0JrjdKLWYdPAWrxq4TFVYwbSuwhAPlx7oiW++4Qn3e/bzIAfbrGcpeZH1QF1q/Qi2TYoC4L5MFIAFVOBHE9yP2GjvA7rA3BdoTBsD1Bl23K1TSnnlXKC1plPZFi4cwPU4nGXcw7CfYUzkG0GihS7ZhfcRt8OmnsCrHCWmh1nAlDjJPp60luyzQqAg4nMxB8JgBQwBVgdiB4KfK2ALulWtRi0ctkAuAEc2+Z8nehK6Aao2XsiPLAqzECRYtccEQz1h7704Vnp+79uDcGaG1UHVGbgLukGX7o9yDCamxQOZiAAIP6mvh/QJA0Jcx8HN838KAd1Zj8+VqhurboBCGNy3NncAOnZAGfkQtTccgwP6IU2A07smvsDKpqnPQvTAz/5sS99NCl9p9b0As7IffwFqWVK+ndJN2ZWbrqWz5S14QJgkmGgvM4jCnAFZHELwFqdiwCQ5TOA6xk5qTx3Am4AgJWf9KIAJ7qCfzV0A7zQ4CQ8XzcDDli5j7Hp02MQOWaJ2/3nnvRJX/rCTRLBLBcPPmMTe8aw507p0ojtCX5x5tlzUPxgzh8LmCpgg6mPqQyYAlC4BABdZtaBK+lV7vNnbFZzfLGLePJAyHQDpIuuhNkAtXblwuOp5gwUKXYNFDxJgcCstPUt0qEzCaxnDFCDlihXSvpbSa/IjPpzYIAM7BQQdX5TXkO6hhQrmJ5zBbi20DzhuCAuwFWL4MRxc5z4VzOzAXhY1KJQTDVvqPC7whlgBhywOsaah34CBds86TO+dOc2af+ZEGI5Y4DqlsxWqd+XftuT/jCbih/Mk+R48jn5G0DFDcBrAKvztdKe0dXSM7P4VGu50sotmMxOAbweaq+GgBLOwPwMuL5XACt0NA+wkpG1AxEWurU+I22vJrCecUBl2r4rxY5L1/rSf5d0XTaNEZgqE7sqAFIYKOyTE0C31OWuYv4TzOLp5hzcABTb1qIiVK5OAcxLqL0awko4A/MzAFI6H2sBYteEV57zpc8FQixPVUOIpSYA1U3Z3dLArPSHnvTOwNJfsJ44WEx750MlLxUghbHCYHmfSQdA8a8SoCILAIDFzKYowDHAWluozg3AwyG9UwDnFGqv1trVCo/nTM5AkV0EANYDvrQ1Kn26S3qiknoBNQWoXKQPS3Xt0ms96a8kXZWNrTrmBqDib4TlHZCEHgBPMNKRYLRE1PmbC4C/EtCFtbJdrQIrzNp1CkivJnGuD9watci0z+QNFn73C3MG0rsIFCB2DUwc8qX70AtolB573ULuUpZJrDlATWOrq1IRvduHraYMSVvEVnkB9olvBVcAzBQQJbWKv8kQoNoKgAKI8Ks6sRVml/9rMWjlyvTIBuChke4z4kFBipWrIivLKgh3Es7AWTwDTuya+7xAYAUavkGRwGnpwXcVlP5a2ATVLKBy+J/9fa2LntL9+qE2mQhThjeagyedClMe1gY7df5TV6aK2Q/I8lHYKq4AfgNKmNZ8vlbTrFy7Cdh1phuAh4ZLIavpi1jYOgy3Cmdg2TNQZBcBIOGYL/3JFunOcqVa1cS96Ps2F9/z5iHzllsUuTChP/B8/ZNOq86oqD6egSzBJcAchsIClDBTZ/bzN1F0clMBJbbB7IeZYlqD0bgMeJ1ta2Iysiwr5waAiacXBYQtWJZ9D4Y7OMdmAJTEFQCJ4p7Po8fK2f8sJr2hXI0EzyiGfPVfVD8ybvykr8WK9Xw9moroZ5EJ7VOjLldSn5Rnqk0tKX8mkKcmKTULWwUonWkPWDptVV6HiWLuA0owWibcVVXtS2shANOtxTYmLhsAs4aKsUw3AOcdaq+eY+gQnk7eGeA+cLoAmPsIKWHNQULSyccSO8KY/U9bbCeRZY8zBqhb/0Hr/Vn9uefp5rSIPnMAXO4NYkfrFp0hjsUfUHSWuz7NNc4DfGCggChPLQDUMVYmnTxWfK98KSBKLisBK1d1VYuK+zxxXVFAphuABwcPkVB7ddn3RbiDGp0BB6AAJuBZAoBmnlnSl952s/TZcpxy1QEV8/7z/6Br/ZT+PojiF30MnQ1S+/PS8Xul4eeyZ/q67qmAqBOAhpniQyX1ChAlIIW5j4cak58ftuU1nnYuzaocE13ufbCgshUFOO1V/Kuw7aInt9wHGu4vnIFlzgAkgvXuGCi/i2Cg+b592pduvFn6Ur4NC3m/qvebAdMP6rW+p/8laWMhB5i5TWuTdPUlUmujNLxH2n67tP9b0iyPqowB0wQ8CeA44WpMfzg+LA82x9+8BpjiVeBCAURsD3uF2fJ+rWYD4MZwEoHp/iKO2bkBQtGVUlZa+JkzNQPcc/ykAyj3ZgGi1KUc8sGI9Is3Sk+V8uHMz1QVUD/7Aa2Lerpb0mWlHDwHe/FG6YI0R0ByUtp7v7T9k9IIjoIsvlXA0nVUxf+IDgAXy+WxAayAKC4CwAcABqgAZBgtTly2d6pXpRx7JT8DkOLWyCwK4DtdCxbYdi0+FCo5L+G+z44ZSAdQ7jNIDq8V6AMt/iQ9T17EG/WTqSO+9FlP+h/l6mFVNUDdulVR7dEH5OvdpcZ9YKfXXCK1ZGSl+r40slt6+mPSge9LgGw2topvkY8CLgSiYK8ADjjsQBZABaCceDVPRl7jAjt3QPFXsDqfyJUN4FwbuAHws1btolfntMNvOctmwIkacZvyA3nhPqskgMZaGxTrbFbjpn4lBvsU62z6twN/e98HktLRcoEpl6Fq99bWD4rWUN+UdF6u6x+NSPWB/P5sUpoOivE5SED0okH7yeYGqblRqstoJ4rZ/9yXpB13SGOE+TMG+2H3BKpgpFxMAjsAKwwPRkrCPF/LD0DE05JtACJXmcU+uPgAba1lBOSSCGQqQtGVswx5zpHD5V5JN+ErDaBeNKJYW6PqulvUcN6AGjf2q+WKQdX1tCrW3pT06rxHvJT+aP0V7/9Zuae4aoB61wf1Ll/6/7LpKHMQnW3S+Wul9haTj6rJKWn/Uen0iNTdLq3plxrqpWcPSHsOSPE6aaBbWtkjNTVKkeBM/JQ0tNOy1YM/kFJZlGrZFLMeIAU4YalccMCR/3ELAKz4JnEHwFjZnm3IDOBzDsv5XYvZALmKAlhATsQ7rLYq9+0U7o8ZcAAKcBLacO61CvlA5dVFAUrV97cb4GzY2KeGjf2q62pRtK0R895eGM8/6fuR2+Trf2244r0YpmUfVQFU8k1Hx3WnpF/NdgYdrdJVF0stoFbawJRP+RLM1Q1eO3ZKevo56cRpy2h7O6TV/VJX2zxrnRmRnvuKtON2aRxHaBa2ChDiAkBcBZOfaD9mMZMCmMJkXVoGi4HDcOWrLgWLRUPbFkC3Fmvsc7kBQtGVst9LL9gd5gJQXq+EhH6kvk6xjibVr+5S65UblFjfa0C0rqNJ0eaEZWQLB7fnQ550y2xr03c3bfqj9IzDsl63qgDq3X+nVUnf1DotiuzHotJLNksriRoVMaamLYPduVcanZDYD+x2bb/U323ZrJ+UTj0tbbtNOvJTKZXlEemqjWCdMFNyWF07aMdSUbRiolwigcsGYLHwHleLpzA+Wl6rteDPUhKBYbVVEYsu3NTMgANQlwfK2nc+0EoAaLSx3gBow4Y+NV+2Xg2DvUqs6zGv8V6ewe35rWhKf7Dmivfu8TyvEoc4dwhVAdTP/4MuSSVNK1hI34LR3yVd/SIpluEPzTdLvA9bBUyfOyg9f0iamJIiEct0V/RIq3qltmZpZkja82Vp52eliRxsFebpIuGkVAGs/JA+5YI6uGXBfYg0lVbpilYcD5PJZ9mmFjux5pII5Ng5Xh4qPERKuBSFXK5wm7N0Blg3WDrQOmfCVwxAPU8EkOpXdSmxtltNL1qjhg29ql/ZaQAUdlrc8B/2fL1t/RXvp86y4qMqgPq5v9XrvIjuybSKAT/Y6Wpo3jIGwIqv9dn90oFjNpjFiSXqLfNl/+3N0uknrW/16IPZ2SqHwPMO1AdgiPQDMrgC+M2l5IfFhc4qbgIWGABLwMrpATgNAdwCtRa04hxzFQUwZzxYXIvrqiyOZVz38KOVmYFsAMqageqVm97h3yT6DmDi92y6aKUaiMSv6VGkMS4CTIuHp0g0rmhdszwvppnJ4/IxRxePfV5Kv7n+yvd9rzIzle3IqvBNd/2d3uH7ui3TGm5MSC+/bLHvtNRDSqWk46dt4OrICWkmMPEJYPV1SmsHpFZP2nuftOsuaRLEzDFgmSwewNIl+vNUBmTYLc8A/gdYXQGAS7cCSPGt4p8FmGvNBcApc248BMhdzZQI5Hhhqi6trNTrEX7u7JgBB6CAJuvWVSJVBEBjURNtr1/ZoaYLVxnwbLxgheID7Yok6uTBsrJBaKROsbpmxeKtitV3qq6+XZFIXCMnn9BUtpQeCLXv/5/rd2/8J2/LloplZGUealVIyNYP6C/kmVLTBYPo/XW/YP2f5RzJpHTkpAXW46ckUrAYfE9Ph7SmV/L2SLvvkI7/PLdvlUoj178K85+/ARp8rZj8rlEguwdY6dLqGoshI0gY0bFUFimfrcqEFzGZS7kBYONOezV0AxQxqTW8KQ9SgBIygAkPgPKbn7IDaMQzJnq8t1XxgQ41X4L53qfG81cYUI3Ux7IFkMxd4kWiisYaFa1rUTzRpVi8XbF4i7zIvC7c5OhejRx/PDs79fS9usn6N6++5t1whqqNqtzfW/9Ofy9ff5F5Vqv6bHTfZTWU+6xhqEdP2cDVyWEJoGVgReBbHWiQJr4vHfiiNJVj2gEV2Cq/IbQAjAs8kSXgmgPCWjGXeTbgBgA8YX5MMF/rUrF4vxbTrJbKBuB4ncxhLbLtcq+bc2l/mQDq8qorYcJjnkca4or3txsG2nLlRjXBPld0KNbeqAimYg7EwXSPxBoUq2tSvKFXsfp2RWNNikT4zOJVl0pOaejITzUzRZRj0ZiQr98avOJ9d1X7WlYBUG+K3vn/3H1rJJr63cyTO2+tdOmmyp8yPlUY68590qlhCdcAAyBvqpeaDktEvfZsAAAgAElEQVRD90oTO7MLKHI5MX8BUy4fH3fZAOwHwAEw+e1y72CvpF459wDbIaOF+8AJt9QasC7VKSBddKXWjrvyK+js+YZ0AAU0WZdOzq7cDNSLRRVtjCu+slOJNd1qvXqTGtb3qn5Fh6ItDSY/NNfwvKgi0XpF65pUl+hRPNFpfaKRuLwsAJq5n6nxwxo++qB8Es8XjwfqpurfVG12ymGUG1A9XfCmTk3GNymS7JYfuUBKXfxnv/jTV1+1fj+uxgWDRP4L1kvxKtmTUzPSoeM2eEUQywEraWvRMSn5gOQ/GKBixrGmB2z4m8XKD8AKwGDy4yIAeABRZ/rjBoDFkkHAtq7Uzoli1yI4hW6AswtAAVG3HisKoPGYYi0JxVd0GtO99aUblVjVZQCV9CUvltt+ASQBS0Czrr5D8YYe8zegCrgWO0ZPPqnxoV3ZPpaSr78cvOJ9/1jsPsuxffkAdfNNcU3qTfL1h5JeFJAxYjLeO697RK+5cPei4123wjJUAA2wo6S0GoMc1kMnbMXVySFbPGAGSPIsWWtBsX+WkKYDTART+JssLECThUwQirQpzCqS/QFPTonfTiOASivYK9vxGZ4yxS+naszSfDaA05N13+oeLjB2HhTlW0TVOa+z+VvS9UDdw7kiDNSTMdFJVcLnSe5n86VrjS80PtCmSCJXBD6YXS+iSCSmWLzN/NQlug0bjcYaAgAtcdX4vvGZjhx/TJNjUJXM4Z32/NQvV6KstJB1U+JZZex646/Uy2/6Y/ne+wKitmCDXIC6cbUtId202oKaq83PmilRyNkUuc0kwHrcAqtxBTgAJeL0Q0mPpGXzZ+zblW8CKIAk7BPwdM5+SDduWbbjNUCTxH/+B4TxsTpmi4+W9/nhgpTnohQ5GTk2d24A1ykg3cDigeLEvGuRaZdnBs78XtL1QF0QqYx6oPYEPc9E2eM9rQZAEyTRX7LGmO/xvjZ5ec1IAkkxxepajP+zLtFp/sYPagNJxQ+Ak5/kzLiSMyNKJSc1Oz2kVHI6+J2t4Ml/OD6rX1511fvxuFV9lOHevSmqQf83Je+fApxYdBK/e+2j+sWLoH4Lx4XrbY5oU4NNzicCTw0/AaP6+uoBC8B68JgFVuMKcI1ptkv6TtB8Kgtbda2dHVhyBVk6sFHYA+DptFb5OMBLupVbBrzP3zBb/KuAE58nVQuwKsPFKduC4qYmy4FzzBTzCosCyjbNZkfZBJXLrQdKelKkoc6Y743nD6gREZELVph80Lru1iXN9wCBg0h8kwXQ+k6T0mTMeAJJRQ4DnqkZJWdGNTszZgDUgSdAyt3A/nEXxOo7NH56h2ayR5JvX3/Z1Ns975YC2kkVeZAFbL78e3bw5iul1OcloyaVdWy54indeNm2Re8heHLxBlvhRGoT8nzU6SOUAmOkKKK3M0dmRQEnV+wmgPnB4xbcAdYklwQEoeUKDQKziFibAoKAnbpOAAAPyfEAKGCDCwBGikeB7fkblsqyA1TZrRO75sbhbyfaUuw5VHp7jovAHG6AQAzMfCXn5TqxugdCpY/lXNl/ppydywMtp5iIExAhAo+EXeNFq4wZT0USNfCFpNp4kTpFownF6jHjO0wuqPWDGs9ewZfDT80qlZpWanZCszOj8+A5O6lkckLyU/IIWMWaDIiSNkX6FC4D/K0EooaO/kzTWUQ6fPkf3nD5+3+/4IMp84aFz0K2L974661KTn9Knt6w1Iy+4rzn9AeveFiRjDJa1KKI9A+P2jLRujrp6Empo0Uan5SiUWlo1FY8IYBSrYE/98DRNGDFvqJwjeJZok9Z2CoT6dqOAKCuESA9qgAex+r4KGAEqPLjSvk4PcxqMJzlyevksHKz8ZO3Yrlak5PWFI1nDQ+PTDcA5+VEu6t4WGfNV1VDDxTz3SgwrSKA1K/mF6+1+Z+dOQVEFs0fpjpBI+cHNYEkUpmKAFDDPJPTSiYnA+AcMcwSMAVUAVcTsMoAUPJOTcAqm7vAAOpDmhrHrssYnv5l8LL3/fGZWgzLAVRPG276Vfm6PbBaF59DtF5qWa/z+0/q/dd8TA2xhRQPBnptkNiPuQ24YnpT339iyCbio4NKNB72SolpjkKKiswf6VYA656D0ilcASSiIvHyH9nbWTOZmOqu3h/gdPJ+LvGf9wlGAZq8RgEAeM3rlLgS7HLSe64nFAEsgLnWckB5OACoPAi4sunPGc6PBwxujFoNulVk0WTZaTUANNpkBUQS63rVsL5HLVegwtRj2Gckv4CItTLmUpmoSGqz+aCkMplIfAGrz08plZoROaKz+DxnxjQ9ecKY8Q48WSULvqeuRXUN3YaJRiI5ADRzTn1fQ8ceyl4hddYCKuw0NU07k9fkXJhdl0pr/rN6E0d0y/lvV3d84RMFBrp50MruUYY6Mia1NttAFcwUAEU1atc+iSIAAki4CRLxxeLSlbw5YKzOx3rqpJTC/Kc6GATM4VsFSDB9ARsXgAJcAVOYHZkBBBgIVIHTbOu6rcJmcSMAVrzvVA153aVbVfJ8i92364NOLC9dfpYHDMdPUQDns5ynd7HHdCa3TxdUTm/pUTYTHgGRloSpgTfan+v71HLloDHfYaWmAqmQYSLxQSoTkXgDbG0FpjL5hl0SIDJ+z9lRzU6d0uzUkDXnESLmBua6R+oMq43VtSoap/KJiH/pKVPcdMNHH8ka5T97Tf4NW14p378vICGLL1+sUdpws9S8Rk3REb1/0+9rUxNItHAAmC/aKPV1WcAEXPmNmAmgigoV7BSF/tFx6wpAYeo8EInUDn4KeHgWsr7ybQNjPXxC2r1fOrlHShKw4pSyiFizL6L+gAkME0BxAiruNV4nhQqTGaCF5cHqXKAK8EThKl2gBYBiP+yv1iLrHLfzr6YXT3N7k6PrBGbyzfPZ9n6l9UAJIEXbGowCPalLtga+T/G+dlOBRIJ9YSMQFYk1mjQmfKAWQBN5I/HzpvuEZiZPanZmWMnpEWPKY9LPi5PY78BcdwEkE6yKNhTOdPOejK/hY49qcpRGRovGRwYvf9+78u6iQhuUSBpuiWhw2z9KPr6K7Ptov0Baf4MUqZMnX7+35m/0mp7FlWCsBUz8hoR0wVqJiLt5qnnW1Mev+uw+uw3lowhJj01Y4CWYBXNcv8ICb6VKWDPn3lVe7d4jnfihlMS3ClvNMlwGAOAKa4WdcgPiFgBIXQdW8lF5z1VhkWGH+Q/IurxP+D37wT/JYKowrQvkIxVaQgt3myvNygXveJjwUChx4VXlHPJ9SboeqEtjKqecHQAJUJKu1HL5oBUQ2TSguq5mRdtJQyp89mCgkVgiANAOC6CxhGGmuYdvTHeAcmZ6SLMGQAkeOdN9Phw55/+MNpjvoN7esdxifK355jzz/ZHjP9fEyPOLP+bptsHL3vd7xe6vXNsXfmXSv3HDW1bLT35d0kVZD4S0iXW/KnXMv/3Sjm/qv657r+KR7GLZJPUT0YdtXrJROnbaBquQ3wM48aUS+UfrFJ8mAOuAlfxVwJbPVyuH1QDajHQUxvqYdOI+afax3L1uAVZA1KVVOfaJDxVWBzPFJARQARzYKz5UbliGW/4urxU3AfvDpUAqlsthLdfCWO5+XJoVx4fZ6zwjTtCa861Fzdhs511pQWVM9FiHlbBruXy9kbGjEgmTHtM+iwJ9zstjA0kJk8ZkckHjbUZkZClwm2Ofs+OBz5OUJZv3aU33+bCj2X+EQFXLXLI+pjz7x7Sv1iCxf2LkuUVfNzsz/q2dD9/2uw8dP7TvllsWxEurcmilAer6m94gT5/LaXU2rZQ2vlXC7A9Ge91x/dWmd2ptw46cJwaYtjVZfynsdP1Ka/Zj6sNCSWkCxJDhI8UJqT7ap+CqMc39aI9y2mYEkBlQrWFEWA5Je74qHfuiNJtFxNodi+u6CrByo7rqKrICAB9OA/OYXcBG8b8CRq4YwFVd8VmAl8AXzBf2CnOtNfbHQ4KHAw+N9Ecpl8cpWVXJY1Pwcqi0oDICIkTf61d0GhPeKNAP9hr/p1GgL+KuJMBjKpDmVJlaFY0FqUxZA0m+9XvOjis5O6bZyVM52ScHYurtY42WeeIiADwDgC6lZLTgi5Bnw5ETj2tieM+ircaGD8zsfPRju2Zmx7/qJXW3Enpsy7uzJTyW60gW7qeISzf3QU+DWz4k+X+S/ZA8acX10sDLF7yN2f/mgVt148CtinhLyxNi7sM6Sfwf6JKGxy2AwkoZBLD2HrZsFfY6PWuZKSCM66ApYZPzeX9xe5nKTCR7nQVYn5Z2f0o6+iMpmcO3yvPeia248lVYJps7cWr2BwPFS8R7vO5KDQFdgDhdfxXXAQCM2wBAzmjPVbmTLnDPTtQ6vYyVxcfDwHWhLXBXZd+sooLKnqdoS8KwTxTomy9Za8CzcWOfos1LC4hkO1FMbAANECW441KacqkykbNJilIyOW4CRrPTwyZhHkA1fs909un2jeqTkctrnWO4yOkVhfRlv0oLd0hi/+ipxbnt0xOntP2Rj2pq4hQ8hOf49+Rrayym777pz3XMA4gqOIoHVBvd/5KkhYjpDhJWuvHXpSYSfRaOrvgRvXvw3drURN5R/vMCDAFFqqk6W6XjQ/ZvmCnBLJcZQIUVPlRcAASN6C2FwDSAjI8WBknmQLXGzKi054vSzs9I4+RG5RiAJL5TzHqYKG5YDpO/AU9A0UX6AUzAiFgcBQMAsdNrBZTwubrcTzxcAC7skP0Vf5ErM1Nccc6LVc55uceqa+3NeVSDrbo0porogUY8k6pkFOjR/ty82kTiE2t7jDJT4QEkdw08U/9uVJmoRjKBpCBHMwsDJfIO8wQwCR6ZCLwp10RveaHelEnUN+DcaPYNy7X+TxSfCg10VWat5NsrotJDxx5e8EDgM8nZSe149GMaG1oQsOJSP+77uifq6ctdk9r+ylvM7VH2Ufy9tu6mFyuib2brD2WOru18afDNJhiVbaxq2KVXdd2rl7R/W93xg4p4+SvE8MHjQyXhn/r/sUlbRUXkn4yA7jYrzwewAqq8DuACqj2dlrmyPWla1RqsXR6gT/+7dORnudkqoAlDA1yd8C8zBw5DyB3jBHR4HdBle8CJ92CvzvfKby4on+V1V+rqylmrde75vsd1CwBYeVBw3k4XwLWfybePQt/P1AN1hRRlEVSm/h0Fps4mU/PeeN4KkzxvFOhXdFgF+iKd+vOqTAAo4GkrktAKzQQ5ANKUa2K+z4yahHl8n5Rt8nq6tB2f9Wgbgvke1NubWvt4iyIeQs/VeJQVetXyb8fD4vSRH5vUrfSRSs5o588/oZFTi8WYzFLzdMD39dWIp7ticT3yq3+ioXKy1uIB1fpPCdcvjilAKVf/itRz5ZIzgsnfV79Pr+j8oq7r+rK64ocVKcB/7ICVBnykT10UMFDM++Exy0zxtxL5RxoQRSlXJIDLAD+sYavx6rE20876y9L2O6QJEC5H3qrTTeWGd5F7xzIBHIAUNusqrtgGM5rUKZ7FVFURqMIX6zIFnKQboBVkmZmvL/6i51/gpWzBccLO8R3zm/85HwJ1pfqCK6oH6hToe1oNYOL/5AcwJaXJNJArIgJv5gxQNkyRMss2xRv7TI6mSTPKMLMx0fF/pmbHNDM1pJnJY4EvdEK+PzuX9+kU7yPRBsNuCU4ZBmp8n6RIld98N+CNeyE5ZYJZ5n/PM6lTlWC7PEROH/6RkjOs7vnhp1Lac89WnRx53N4UuVNgRuSLMPId8vR1DerAli1zRlMpy9lezqI/OXjTX0v6b1k/F2uQNv2G1LjY3M+2PcDaX79Xr+j6gl7W8TWT+F8IYwW3YaEbVtogVVPj/Dom0o88HwIrmP8AaE+7lQc8fFyi3JXPAsLVymF17ayfvFU69oiUSi+CT5sYAjWYvZjyTiwFIGU2Mfddkj8AinnvKqxwEcD2WDv4Ufmsy10FhNmHU7QCsGtNcs+lj3EOACuLEqbKOeTjTZUEUKNAjwJTX7viKzvU+pKNVkAEBXoqkFBgKtpJb1WZXKAn3tBnRUVijQvae/Dktf7PSWu+T53UDFVHs2PmtQXmO75PFO/rGs1+KBE1SfTUvpO2WGbz3QqZzNry0eSUZqZJ6D9tUq0YBLLqG/sNmPJwKAVm8uKSqZZ6WFNjBxZtevj272v/bV+XNkh6ScBEcgepOejdnvSlpK+tkXo9uZwgVrGA6mnwpo9K+p2sJ9yyXtr4FoQU885H+gYWWPfp+q579bLOrxXFWPGjDq6y5j4EgWqroTGbCUDaFe+bIFedND5hg12UuZKO1Qay+BZcC86NLurMFm48PSTtvk/a+WlpMkfLFQDEiYsApDBSl7YDrwAcMeddp1WX34n5z2sAEvsAkFwLFsxbPguDBWBxHeQDqmWcZskfBVgBfJcR4AJ3CxhIQPIrIag8p0C/olOJ1V1GgZ4AkgFQFOjzSthlO/WgPxJssa7ZMFALoIEq0xwgU3kEA6XmnZLNY5oBpGbHA//nfCDXmu/W/xmro0QUseZGG30vs/nu3Ao2sDVpQH12+vQcE2UlwYIdu8aNkM09UfKiyPigYekcy+y4UZyaztJp8+RXHtWeWz4vnxsbkwfZJoB1fXCTZEc9lh935Q/l6eNK6ifbpnWi2NSr4gB1xesblUhQHfXarBPUd7W06hdLnruocQXs1dUd9+vlnV9Uf2KvKQrIN2CajQ0SrgCCVritYKYoRlGquv05WxDA/I6NW38sLgN+A7oj49Y3y/sl3TP5DjDdJJmVTjwpbbtNwqee4QKa2xIAxGLhAsFOAVdXUcXjijQqRKydwUOlFesGQOJvwNVpZsJOAWbnN6REFFB2wbD5tmdFnEgFN+WKQxv4DbHIJWcHxORfHbkPFAUmWnU0bugL9D/XKrGmy5jz1MYXH0Cy32Vq1UmmJ1Jejw8UpgZbTG/vYQHUpC5NDxnwNNH3mTH5iIbMRd8tIGO+15FTSv4n+6uA+W7NdndM+GLxywKeAJhVgYKd8DDAr2uOg0wA07qkMqvIAaibH8pbDUtfUJ218BpPbNuv7f/lY5odTtMOgUVwQyF9f3Fg/uRGP26NbZ70BT+le7RR2wt1BxQHqGtvGFA0SsHlBYuWKWYFlVFpyfyl3nOA6ED9Hr2s6TO6rvtr6mselpehVJWVC3iWpeJLffH5NtWKfFTcAjBV/iegRUtpglm8hhYreaz87D8qDa60bLVoS67Ik6W32LN3S8/SzjqHFK7TW4WpuUR5p0LFb8x7WCe+VpYz4ArzZFt8ss6FwN8wW/c/YMX2ADXAy0Mc8GU/tcZcOVYeHqzwZYVljQJ9zOR6ov2ZWG8V6InG80MP+FKHqxayANqmunrk5pqMH3R+IdnadwDTVB9R9z49PAcOc4+GwHyHzdqqI5u+5AC0fAtznhG74yDQY8ETVmzNd9d9lOOwpaQUCqA4VZlEbwugk5qZtg8YqrRM1gKaqIE2QL7rlDw9rh1/cJvGdmRVo7Lm22ZJl6b5wrLvlOf18770t96gPlYIqBYHqBvfvFmpCIWWEJyFgwnGf9q0qHVUvvPP+b6XmtTA9Pd0TdOdesXgM+ptGSsYWPGTcnIwT9gqwAlQoguAyc/rMFNSsCggwB1AahXBLYAWIEaEpZID3+rRR6Snb5OOP27IQdYB4MEwYamAnsNffK0u2Y4HMNvxP78BVaL9+FqJhfFw5hYgvcp1FwA8nb+Vv3mf31XMMFtyel17boC/6EGwp77OBIuaLlxhAfSStYqvaDdtPIz/s9RhREXq0tp7dBmWhsk9r8pkARSxZAMMBkDJ/7Tsyg0XfcfnGYvD/Agekahv/Z/lGk7A2WYBkEp12ib0By4Fm4/q2jfbAJkBUCcaXYRkXzHHbANtk8YHa5n6KfPQsbqoxdsf/kxSMydGtPsvP63Rp7K1SEk7OoIP50u6NgDW3Ae+N+LpzTe+Rw/nO7ciAfWmq5XSN4K4xsJ9x9ul835Lquc2L+Pwk/KGntGKsS/p2lWP6qWD+zXQNrJIWzXbN8IyAVAqr0itQoIP3+rEpC0IAHTdIDMAlwF6rChecS0phyXVqtLAihto5+ekPfdJ2bviWqADAnD7ulbW+BpZcpj0gCenwwXFEYT5DxC51tYAJ2lYLi8V1ucUsRBg4aGNqwBegisB9wCfLW6BlO+6u7SwHIJei77ICIi0N5p6dwSUGzYNqGnzKtsDqRcF+mXkzM2pMgWR+AzBY3swrgJpIg1AYaCjaQA6LxzilJfmzPcsaVElz6aR0Zu2MnqwYGO6n5oz3edSjdx5GR9oq3FPWDZcnOZpMcdJOpc7Lgug5Mo6Bpo/hTLzu/xkSrOnxjR14KTGtx/U6KPPaWLPUU0+f1w+TKqQMSjpLTllntwe/ve2Sf3XfD7V4u6X9TdeJ8+jhn9xIQ7MFIZaEVPANzlH3oH71Z3aplee/6yu2bBP/a2jBQMrDJU8VgAVkN1/ROrvlo7SIaDF+lNR6gd8yWUlK4AULD7nigK62yunFYAv9ejD0lO3Sqeezs1WYZGAKiYwrBPQBCgx9yHU/AC0bOMCVYATrztJQIDTdQjgt8sgYOVQJurKYHmAu6BXcQulkFW89DYk/gP0uWrq0gVEDHhetNKY8HVdLUaZCYAtfQTAR8qRYWrUxXcFgseONQKggMOEYVcA1szUCaVmp4Jot9P9RJzE5X5afyrmcjmFQwxIpQIZPdjn5CljMuOLtaZ7IKM3J+TM8bQG6VQdRgWqlLYlhcyvBVDbA4ofgm30iMrUCChkX/a55Rvf6PSRIQugjz2v0cee08zxESXx5xVPai1bISp0/ZIM4v6xSb3xHbcs6gC04NCLu0+WAtS286TBG3Mm9Bc8YUttSAnS4R/JO/moehpO6frzn9M1g/vU31YYsLJrTHmYJ61XqL5CK4ByVZL/Mf9RsXr+cKBgFbWBLTIEsIh4n7xWmO2y7tclzpFc1R13SM99RSIrINcAHGGSBJgARcDHdQzAxOc1tnE+SHI78bs6twB8DfDEnsAwQkaQ5zk+WYAa2IClum3M3JXlIubfCQYxx5TZu8ocg+ep+fL1annDFWq6eJVJXyICv1zfoq0astFqQM8CaIMi0flasznWh3k6ddpEmAFU528ElEiex/dJ4MbofsaJ5hconJx/akywygIlDesoIx2x6VTJiQwZPfyfCJlYvVMjZlLfNV8JVUZ3QvphW41UBKY5tmFNTxy1Za5zlVoFnGTGJsmxKc2eGNX4joMa23ZAww/u0vTh05odGk/rrFn8fhd8Apb6jpz+rhHP11/f+F59KF8RQPkAlWAUSf11ePmK221RU0EC8/HHpMM/kDczpN6Wcb3q/N3GFdDXOlYQY+X78JOSs7puwPazAlh5jXSqE6elmaTVZEUzgHbXuNzwrwKuzx+0flesyEqUtJLOd/gn0raPSKd3LKquM9PlmCOMFZPfaaRi+sMseZ0MPUx/gBKm59inS68CYDH1YYNsT34rflq2heXyWZgw/zuNVtwAy+F++a41BINz4PszB8e4emWnWv/xbYpsAvZLH06VydWro06fqco0Bw6YptOnNTNBIr3NvbSBqLgJPBkApfdRfZeJ7i+M5pd+jHzSMTwn4my0SKeHDHjavM95SmaFnOttJRQN7YLWzaaVSJlzUd1ZLQZQ5mhsWQCamp41ADrx3FFNbD+koZ/s0NTeE5o5OSqfm7USA2G8ty4oBOCL8JQ95Pu6a3xK9+Zjp+6+LPzwBt98hRSh7HSxo7R5jY3yk8hboYs3d6A4OMcPSPu/JY3uNcUAPS1jesm6A3rNhbsLBlYnwoJeAIwV8/7AsfksABgs7JXMAaQDKRTYuMa6BABbXAKUuKIj4FpgFz6Z+bdEB2Dnnda3CjnPNgBWABRQJFII4LES4FWutxWsk+1gsHuDi+ci+2yPqiQM1T0GYa+wQ1KyAWXna+WzsOJKCq9wHnxnpjcNEB+IRdXzp69T7Oari2akru2GARoS3+kX76LVruwy8D3C+mBWLnADeBHtBihxAcRMi+TmoMNn+WTr5tgnUW5TRoqZjIjzYvZpK6wQckbrFJk+lw2AuyM9PSv/OitmC9tgb8oIrcDQk7DkZQLonB90/wkN/2yXxp85qIldhw2ApiZzVMEUc9C5tmXBcwOAZv9JFAL4sbqGWS8Sf2x2cugjfkQ/aG7Qc6/7owVCaUt+c3FUcv0Na+VF6apEiuzCgWTf+jdL1FryN7dnpeuDsYkP/0A68bhJ6KQJYG/rmK5ev1+vvGCPyQrIbAyYFZQ8yzRXdNsKK3yrACX9pBikXZHbCnsFVKnEwhfLgMHiAqACC5wvd7pVcko68lNp20el09tzBz4BQWfy81iFtbpafheOwafKYcNMAS7+duzVLVvAF/eAywwAyDDBYapOf5Xz5rsA7nImQrA/TP2FxYR2ngH1VVduUMMHfk0eXTrzDJfKBGjGG3utahJJ5xlszaQyJSc0M3HcAIRhfwRCSVg3oiGkQFmT2TaNKxdYORHnGWMezwmZUIefjX2afk/U4jdZ5mlSqmwfpnS3RL55KfZ916HUBJAmmB8XaHNiK8XuMfCDDuEHPa2Rh3drbNt+A6JE55OjJfpBCz0MzByYAuYXKIY4fU+DGnt61N538WxL14aZeKL9K9Mt0V/fvPmWHHpxub+sOEDdfFOzxvUlecZ9u3Akum1QiuiK61QYoz3tMtJTCpkkBHCNC+CHFswxSQNgxb/6qgv2qKd5vOB0K5MyFbcmPf5SUwDQaKP/WBsDPdYERycgmbSFA+SvEvCi2wDFAQBzWYHVl0YPSDs+LT3/FWnWqU5nmR8CSsw4PlTAElMdgIK9MjswVwAWAAUM8b1i5gOg5LvCTPnN+2yPQckDnK904Mmi4X1cvC5JrhxXGTM/W1NZ9r2mMa62/3Gzotdn1zS32p1W/MM0l4NJAjhZ2nvABDGhpyeOBKlME8YkthH3JpADHkYAACAASURBVOv3NP7T8qkuFd5ChIvKudQFjLjdMFBT32963sOIyzHb2W8um8ZkswPQCnBZAksl0hdymwKUAObo43tNEGl8+yEDqGX1g2Y7EKYKAMVDRCkqXK9LinY0qKG1R+09F6mlY70SjVSbQVfNeCLp+a/edNn7c/ThKBegcqUHb7xN8n570S6J7q98jelyKnLI4m1BxD9SeVAF4Ub3Sge/Z38HfiWAlYDVS9fv17Ub92pl+0hBwMq5AaxkA8BcEWEh6o/PFOZKhgA9sDD5KXlF1Bp3AWY/pa+wXMCV4BfAWi5wJbf54A+kZz5p2WquiCYgCCjCRAFLVgWsE7YJgLK2SK0CfHlg8z5uA4AWUHP9r/CvuiAVwOz+5jcMFWB1nQNYt+y/uCf0/CoC/PHhLuyLa9/v8qSBV12sxC03SnMdPAMANezR5Uy2K2p8mEvnbwIOmNRMoEkRCoJJ5fMzkgEwFahAjdkcyxwtRAx8msoqK2TiHgTuYWBalVTQ0gNATdoSgiumrJQ0K9T60/tEFQKZC7fBVCeVaXLPUQOgY88c1NT+k5o9hR+0+PSogo+ARchiZvGuC8wwTLFm9O4b1dDcr7bu89TcsV4NC0E0/SuqBqjShpv+Qr7+btG9w0UHULtebA9s8piN+PMDe63GwAVw6PvSyScXKJBQZQVLfcV5z+tlG/ZqoG20YGAFQOkGgEmPmY9ZD2jSKQCXAGlW/IbNkrO6c6+0YZX1vQ6NSMmUzSYoG7BSPntQevpj0r77JSoCsw3WFYAJu4R1AniY/DBKVyXlOpG6zqyAKaY1D3TYqTP32T//OzbqugRgD/G603LFJQBAu66txYAr2Qq4KjKzXoDGtR1NNhB1KV227KhvWqGm9vMNIFZCPamY5eok9EyFT5BXaZL48X0aEef0s5pn0kZhKtGhWIyHQqsJcpUP1LOfgQVQq9Y/Y1wcVnA6U+6vmPNnW4JF04dOa3Lv8TkGOv7MAc0OTVQukGSeRsGC5QmPpBqLlB8WMpKddQ1qbO5Xa9cmtXRuMH/blDU7PKN9gNWZnrPqfTvhT75hxRW3LGELZp+hYta83cOGm14lXwhML45N9F0jtW2SEvAh3zJU6iqJ/Ndxe1dhGBfAo9LhH8+5AOYnz1dfy5iu27RXL9u4VwOtMNbCjsm0rq6zCleIsWDuUygAWJpigKZ5uUBSsKjCWtljmS2FBLgCKIldTn55+pHCVvd/W3rmE9IwrXVy5N+xdHhAc5oAIL8BL64QcS63jFwKFqY8V8q1tmadWkfKvFALgOvaI7NuAVTL9+xnnWbrnAGVZ4rhK7DTbL7TLs/Tijdcrvr3vXEu8odZ39Z3lWFz1R5GAYpUqVkS+Om9NGR60ONCyAZK3LAwTxgo9e9WxDlQlzI3c4ELsMQTNQBq9FLnGagF0HS9gOJ3jvDIzPFhTe07Ycx4ckLHntqv2RMjIkpf0QETgKNhavGMBUDxcbHYPRkrpaG5T62dGy2Itq5QNK3SC/867hN80fWNfZoeP6rx4WfnDtmXPjF42Xt/2yuk3j3jRIu/muvesk6R5P2SNi2aNMB09S9L0YQV/2zolQA4/ke3EGCFsVY8C8C5AL4rmVazC9GGeaIoAMZ69eAB9ZkCgcLMEIAVtoovFaaKrxUXAEn/VF9h7uNrJROA6qxte6yf1WkFXLCujBkB6MA+Z9nqge9KgGy2gSlPwAf4gbECmjBJ0qgAPVigcwG4FCpe44mJqY9/Neg+Y9wCDlxdIQHgy3p2ugJ8lv07MRZXIJDrJoMGcJUyE2Jg0rDTtv/3txS5GPrB8NTUcYGa2s9bhoOhsNvdRt2RqYPRWQk9gCm7Ar5nUqlM0j6mu3FFAKA2oFUJGb3FZ+Hq8ydMyasx4WdGjMth2QA6m1RyeEKT+21F0tiT+wyAkg9qIvEllIkWdBVAKBYaPixYAGY8flCCAq5WWgi2xJVo6lVr5wYDpI2tKxWNsYGFONs6hodap5UWDAo1eH98aKdGTz7lDsf3fO+W9Ve8928KOr5lA6puimqDPi5fb1v0hQSh1vyKNfFhqdRU4goASKeG7G9s1AZmpngsL/oE57IAnrDAnjHwsXa3TOnazUO6fuNO9SaOFAysuAJgoOSo4i8lcIV5T4CKoNSxU/Y9qt9cBRxkBLBlW1Kt3Awsl6QQpCKD7OmPS6OEyZdgq8wCs++yhV0tP0DJDyAG4AKwgC8giR8W8x/vtMv+dF1b+d+1WgFIYb98nvedD9fJ8rG/bFedY8iWdwrbXfvLlyrx32+ckwEDoNr7rzamfnkH+qMIc0wZU91UP5EWFEjFZeu/5IoBqISyLZRt/3mbDVB+EeesABqIicxL/tla+GUDaDKl1PiU8XtO7D6qoR8+o4k9xzR98KRSEzNCyLlig4WE6cNTfGMQkYeRujrq4Isx3RNNPQZE27ovNKw0VuccWfbhy7XAMqhvXmV1EiB36T5pP6WhY4+k66pOytcbB694H6Sx6FEaqq2/6Xfk6dZFetgc6IpXSj1X2FB0vNX6MkmoRHSa6OTspBTjpCMVN3fMbPD9J5+QDj2Qs/QoEo2pp79dL988rOsGHlBv/EBBwAoQwlgpEGB9IbjCgxrAdMIr/I25z+ukY+3aZ4EYN0Fnm03Bwh/LfpZTfUVcbmSPtO3fpYPfl0i3yjUANsDOdUmFHeL/TK/ld4AKOBLIwqpyCf1gNi4CF+SCMBCdxxUACOJjhVBgwuO3JUPFdTPid7orADAGqDPJNQtzoLFeff/zNxS9irvKjsa2TWruJNJf2tKd2xGmu+/Y54SmJ4hoDwX6o84cni/ZxKqyif/1cwr4ZBBgzhu/ZwUDR+nXMV0PlFxZIyayzEoke5/4Sk5Oz/lBh3+0w1QmAahE6MkVrdjgKc7zEQDFhCcaD4CyoDISGsh+qG/oVEvHoDp6N6uhpV8x+tjNsRIr4I07KNG0Yq64IZdvGlfN6cM/NnMYjH1KRV47eOV7CPsWPUpblRtuvlhKfUO+IS8LR+tGad0brP8SwRSCU7DViSOWuU6dlhIgEL1IquQDmysE+KY0tj9H6ZGnSGOvetZt0vXrn9B1XV9Xd/3BglqzMAHkqXYHIteY+LBS/Kr4WjvaLIDiIkCXdWbGMlUAlE6psFXyW/kcFVnL6X1FAcDer1vf6jgKKFnYqrOiWMNOFMUJqzgtVZgpwIsZDtcCBAFNQJS/AVpAk+0BUSf4jHUGiHJlXYGBa9PC/tjO6REwbwB7NnOf/ay/ZI2a//nt8lotBHOjtPe91NwkxQ6XNM+N4xL3jfLTDN0/Z+f0R41alAFPyzSNbB1pSzBPo6ofrXjgKCeATh63+aomkX55UXie8KmpWc0cG9bkvhMaeXCXRp/cZyqSZofHhWpTxYZbRAAoCILiE5eURZOlq2QkElO8oUPNbWvV0XexGltWKBZvSlP2smsD66W+oU/xxn5TLWbTywLRmpkxox/gtBTMufm+6Zw6PrQr/Ua5eyIx9dZSclDNGi1p0jbfFNeE/wnJ+7VFn4dSk+APO0V5KtBVFCWjPMlpk4LZj8OPqip8qwBsiYdS1PHPDNsseYJWuSgcN1L3i9S3epWu7v2JXt71RQ0YoevCntCkThF8ogiA3FSAFGYKE4WtUiQAeNLz6uBx+zopWPhfqb4y2q0NxbcmWnATpmzJ6vZPSQe+l9XbYQEqsKx4NuOh5BZyjf9Y17BGTHjWOdsAjK6ZoGt5jX8VBsq2rlrLBb7YBpIBWQZEAUlYK/vmPf4G1LM1hsXiW/fOVyv+zlfPsQ/8Xm19Ly1IyMMpzZtqJ5NTSfsQ6wtF2JkbLR08jdK86SyKeAnM07YkqXTUPXP9zgkqc9z0jUIlKo+gcqH3gCnpPDlqE+m3H9Lo489rav8JU+ZZ0UCSe4JjBmHO4Aflb9emNwsKMe/xRJsJKrV3n298onX1rQtBNAgu0bEg3tAf6BQgvCGjdTBN25iJ4yZYiJIWAShkER3WwPCHjz2cLqfIwviTwcvf96+FzmnmdqUBKnsZ3PJrEqCapVim6xJr9sMMYaHk/GHy0/8F/yl6kPg0AzaghMtqLPU0ivgczJh2pKRXmVzELMM0rVojb+A6DXR7elnX1/Xyzi+pt/5AwcCKj5XglWGrSctUAVRSsGCmuAgIZsFYTdHArPW5UvoKqCJ0vVzfKs+q52kQePvS7axZBPhVmQ0nkuJq+V1yP0ySpQiTBXRdG2teB2RxC2Ct8R6rEt8qQS/27cpY4Zls57QGAFW2yaYB099Yr4EPvU3RK7H/7GhoHVQLayvHsPqjBGFO2bJIk/s5Ztin7SZKxB2t0WbbPoRuotH6RTX8ha+moO9TEqUncjengnbMhft30wWVk1QjTVpF+lL1QBc8WGeSRplpfPsBC6CPPWei8lMHT1WWgXLReWpikuAr4omLjwgW6kyhrLddxGjCkmjf1n2BmttWG2Y6rzFrokvGWqhr6FZ9g+1bRbDJMtEpw+BtwcawKYyobxowhR5c7/TBtoAprp60cVhK/dLg5X9Fn/uSRumAuvGGVfKj98vXhYu+mRQpzP76LrJprRYdAaL6ThLWLCuFyfL3NHJOzVK8RfLIACj9kAqfgSCZ89D3pOHd2V0A7Izj6r1KXs9lWtF0RC/r/KppzdJTf7Cg1izsAnUrk8PabwNVZAOgWsVvglkUBnDKNBAEZHEbMChnRaMVtwFFA7R5KWVqTDvrp20mwOEfLd1yhWXpNFNdMz8AEJOe5ei6qwKYrjMAXgXuF1go9xA8nh8YKZ+FiDAIPAHWLkcVdgr7de1N0q8d+157/gp1/tvvyGt3N4Kn1u5fUKKFb1s4SGGaHNtvbg7TQtn3jUgJ+Z1W/YmyUxL4qaSi1r3Udh3zqvu2zn7YALgpEKBfVEOvUZhaqrBgrhIJub9AeHo5gsoLADSZMv7OiV1HjP8TbdDJ54+ZBPuK1sRzEK4iCQDFjIeFsphYPEup6XieYrEGNbevU1v3+WruWKdEY1eGZWBzd7FQaGoYN3q09qGFQAxyhVMTR4wVgvsmnugxecqm42rWIg/fRvaNTmaauIy8e2JT8d9Yfc27c2R350eYZaDXTVGt926R578/65RRMbXyVdbMB5hgpcbsj1mznwwAfKswVRx/xvxHS6+v8pVVbl5wRB/9mW3ulKuek+MnHaz/WnlN/VrVsEfXdn5FL23/pul/VXC6Vb1N/qeVNdVXpFXBWvH142/FLUDXAECXYgFyXLFMCVi5wBXs1l3/YsGV59meL0i7Phf4VnOsDUCRewDfqOuUir8UAIR1um4Brusq7zlQdG2tcQ/wXMDEh32yyLi3AFX2DXATjAJc4QeZ3jo+t+H6i9T0wbdKdTZRCxOQ6H42/6nxi06dDlKTrAqUSV8yN1PpS3zO72pSpYYDNXmY6KRZ19ywmJsmepxDZS27oPJ4wEALcyPluo2NqMjpcU0fOjWnDYq48tTe40LyrqLDASiLBAClLp6LzIXPq+XtKRZvVGPLgFo7bcJ9Q3PvIlcOIGqa/wGiDd2K1lmTnzl10oBWHnDCpKnFAzbK30tdd7I3ho5i6qeHQr3TSnlbBq98D+JPJY/SVxtfufGmi5TS1wKSsvAgMOc7Lpb6r7FAiWCKiYQSiRm1QDs9bH2tlNfxpGciuPPnylaXd3gFzQrsmaTeA9+xubM5c47aDKiq80Wm4yTm/6u779bVHd8oyhUAmDr/Kv5WGCrACsACnuivUvaKn5X/YacIsPR22PfwtwKqBMEA2GIGp3pymxVaOfpgbrbqqqx4dnNvuDJWroYrMeV2deLWLggFPMAbXPtIwNPpqrokIieA7Vq1ZOn6Y9jwht9/rep/71VzpwfTaO+/xoBYpYYB0KBk1Pldke3DPGRgNhoQbewzDfjwtWaaDemSf+amN4LKNiBi24wsY6R8U/s+fXTY5oI+QV388ybBfnak8J5LJR0Bi4KLy5MUAMUTw293kQvYKdYBwAmAdvRcZFKe0quWzIOTCH1di1EEq29cMdcAEOZpUsMmjmlq/KD5mzXBAy3RtNIEDwvROLCm/iNGTSxtpOTp9kRq6v8opToqfUfLQ6zrr49pX+8H5ft/mpWlAqDN66QVaKnQq5kcIpKAkzYDAAYBgLIwZ8dsIUC6Tl21sgCYESq68KuefnoJpIkFD4lrTSDNaAXU79Wruu82jNW6Agq7aZAEdO4A/Ky4Afj97H4Lmvhg6dZKKhbAC+giyEKbFjQEcAdcNFha5ZVpZ32PlQbM1SCQheECSa5rKsAJSyUDAHcY9xivOU1V2Cpsk89yn7kgFX5SWKtL/md/MFSWNBwhMxGB+3bj+9+kujfT+9cOwKtj4Nqgz3sBd28hmwRyfZRiGjWlyRNG9xTmArjiIjCN8ghoNPRbt0FGb6VKCCrPHbrvKzkyqenjI5rYcUhjT+/XyEPPGkCttKgIFlCMkuk2KUXH4DVSCic5F7YIpXGTK9rYZWrnO3ovNqWfaSIk5lSxPszDisqlpgHr247EzTWgqIKCiqmxg8ZCYPB+fSO+0T5TFVWoFcL+xk49rfHhXZmFCE8qFbmx1FSp8gEqe3r5+Vt0dOMdmm7MrUhB0GngFdZ0xn+KD4vgkB9UWAC8MFXcAkwawMprAG01B99//GGbCRAoVy3+es8G1si3JUUMVXQvqYH6vXpNz1a9pP076o4fKhhYSZNa0WsrrOjGSs4q/lL0V3EDALw799nfsFLeB3AJXOFnPR5kxMN0ixk80xDpeuojc+qHOT/uroLzXrpafgAUPyhf7aQCYbAAKL+d2hW/nXC1q/13OarZiruI8K//qzep7oZ5QCWYBKDaAESJg1ShFKIltu+TAVDTa2nKmJFOdNq0SE50G39oplpVJoAiOr1cPdD0s8FUR5VpYsdh4wc16vQHTxnTvqK5oFgTTTbsUb9W8lZJqQ3SSJ00W19cZxHmsT7RbvyiHX2b1di6SnXxDOF5F1xKdJo0JzvXtpOqCS4RWBw/bJgkflKuPz5q2CjShUtnXwTiNGCNFzGJ/YYzjR3U6PHHrbUwP477vvf2wcvf89VSSk0zV+IyGapi6orcqhODv6P9l0ipJZwn3Ajdl0vdl1mwAmSN7Vpvo+2wVV5vHLD+1Ui9fQ/wrbDizoJJwSwjV/XAt3PnrPIBwJ6IM26AQKfAASvBq+u77lNX/HDBwSsYAYB64Xpr8tNBAAZ77KR1EeAqwJcK/YOhDo9asZbjQ5bNNiUsky22OGDypLTnXtskMFfSA6fL05IfTHZXy4/n3tXyuwopIviuBQu3EL5YwBVf6Xx4yVZG8T6fy2SoLP91f/UmxdIAFabY3n9tUe2L53NPJ6wU3ZQVAqElMQDKzWYV7gko9QW19rZliTPlMTWNnN2coPKIZmdHl6VIn77eUhPTRkiZKDzaoBO7DplI/MzJscqKirCE6ezbZXlO26WWiQ7VS6MRaWLG+vcLHfg26+pbTMJ9e8+FampbY/5fEKEPJBZN+WfTgAky2Vbbzi86ZEDPVqiNG5aKSW9M/yAjI+fxIMmYnDSfnSY4lZq1QUIT4W8wPvahYw8ZV4Ebvp+c9ZPJW05H+//+iiveVRYl6+UB6hvUonp9Xcn4Ndp9lTScpy0FrJPeU30orpPBXm9dAET4ATKTDRCAKgGs8UM23QqAhRUCrNUa+HeP/MTmrGYpWzWHwfngG4atNvNYt+FMgHVlYo+u6/yy+emMHykYWGGiMFB6W9E4kMFzh5zWPQctk0WQhVQsWCyBLNKtnnnOpmDBYtFwJQBG8UB6iWuuqWPajz06z1ZzufoAPgegLtLPFQFAMfsBR5erCo+EfZJj6lKxeC8zfJpNYQpQhqEuBNTWAFBzrwEnhpxEcd/clDaY5Bio00xF69QGk1C5b1vAQuf1QGGwgaDyDJ1LlyGonDbxJNMjYUc5J+b7+I5DmnzumMkPrWguKOsyJuGCprlG30ulxvVSqkc6wVqasA/q4jqMEFxqMulN7b0XGUYaT2CuLyxvwtdJWS6RdyLwpkW2FzWlvgDc1PihoEPCMI2srUnftNJE8xe25s5YwQ5E8asSnJoZNdkdsFi+x1kzuHCs33Q+RYrvPrrvp7OHnv3Op/2Z8b+54b3ak69fVCHQszxAvUnUAH7LZJmNd0h7rpIm86lKefaq9r9M6rw4iP4nLbAaJ3/U/o2mKqwVvyuFAAZ0jTOtYJ9JIROw5DYcB6kVpFfl6u9s6FuLXaHk3qaBftSb1YrEHpPDel3Xl9VRd6xgYIWxAqoUAACcTjoQxStkAQlQoXrFTQCjnZi2UqH8T4AL8RbyW11ZayFZAfjpd90l7b7bxguzDRYMYOkUpkgvBDh5zUX1IdI8WvCbomEB0aGtiSse4H+nqQqgZhIhGPDgn7xO8bddN3cIBCraMfnnuupaxXtq7027EPrekwtq+swHVURBm2TXJmQeQOeb7y0UVM4E0OVXC5k+8adGDesc/ulOTew8bMB0hmR68uYqOIwnrc0afb1XSLR9a1ovTTdIR0at354S6UK7LbtDdWpOHX0vCsSZMdcXPuiMX7SuKQBRBL+tQAw3cRKZw8ljmho7ZEx7rAWzLX7RRurxW5cIMPlCJpEH5vT4Ec1MnzK4YJhsE8n/BKfmvY9cX+s3fXbOb4rlcvLQY9q34yuanRlPytdTvvRBr173bXl3Vknegq/ScgH1lyXdO+emHumVMf0B13wDEOq53DI8I0qN//SEdeI4RoiflRto+rRNp8ImJROg7MIYSx0s/asOWy2AoZ25+ztzEXlA9F9nHxhpA2BdlXhW13Z+VVd3fL2oPFZMffyj1Przmx/8p5SvYv7TULCtRTo9bBkt27MtLbEJaNFYkB9X8tpE2fMSp8szhAwAhFZO/EfuwDSPNQi084/CUl3iPwUCMFYANb2W33U9c/mofIbPZ5r8uAYGX3+5Ev/thjkfBqBI2hRjxrRtBkSHrJReatowG9ue2Unlob7faHVGTe8lm0KVXVDZMdAyACi6oEeHTQUSEXiCSeO7DhsGWvFUJlr5tFgG2nG+XY7tF0h1ndJERDpyyj5kWQ+soWIGgOkk8dAWzRZcwkLDfWKCSw19gZluNfWsX/Sk9YtO0m57wrBJfKf4UOdLQrOvTrYHfOfyTVPTBngN63WJ+3N6CoD2uEnyn+L7xo+Y/FQ7fJ0++rSef+Y+zUw5YUrzxqgv3eNLH7r5PfqPUtlq6YB6iyLapg/I118uuDAw1IMXS6dXSH6e/piYBqRWdVwoNa22fivAE3AiC4BwtGGo3JqeBVrAFPZqNFerOPhO8lUJWOXsQeJJTSukla+22Q0ZtNC5Al7VdY9e2nF/Ua4AdtXTbsGTTgCwUrRWCWoRnOJCErA6dNxKCuJj5TO4EHidLAFuqPNWW4zK52vFOtr5WdsgMBdbZfb5XgCS28Yl7WP6A67AE2Y+78FQYbWulTWvE9xi20z1TKBv8PJBtfzL26WEZRv44mL1ncZ3af5HZT9IsTGtQQLJPBNEMhV4du0tFFRGkd72h1+uoLJbeQSK6AkPAx17ap/Gnj6g8acPmNcw7ysmaxccAKGJ5lVSy6DU8wtS+/lSKzmh9dLIhAXQIydsXnOxTBSWmWjqDiqXzldT29oMNSe7AmzvLYJLJN274BIPr1mbLzp+xAAhrhhzzUyUvt8CYTRd2GTh/cw14uFJ5ZPJN50ZC0AYNjpg+n2lp0rNBbPM9nRfHV/ECEZOPqvntt2jqYmsVZI823f5vj6UiOjTb3zPnBRwwUBTOqC+Xo1K6CtSlv5SsbgU2yQ9slGazOf3RLKpU1r1S9bcJ8LPHUw6BIm3pnT1dCCkQgi8ztbhG9MPNVkbGazKwLmI6YALYCyb9y84irpWacXLpc5L7PFmjKiX1KrELr2y+15d1f5NdcWpNypsIJwCsFJpBXACoASlqLTCl4p7gPdgqmQHuJQs3AfkrVLuSuEAmQSA6lKC1xgItOqCrVKtm0vyErYKQPIbLzpQBlhCgmCbAC2rgG14NLrcVAJWmPuZsugsytXre9Vz6+/K63YuJM9ooGLW2V5P6B9GMoIeAYA6QWXXOXRq+YLKc1cHYeWTo4aB0iPe1MVvO6DpI0NK8YSrlC5ocAAsp6YBy0J7LrMAijSsiYtGLPukJQ/r4eSwBdGiDsnzFK9vU3PbGrX3XmiCTJSDLgwu4Xmrn6uPjyds4Mc8xHzfBO2ooZ+aOGxYIvERLAWToI9Jj9WQQxPZ9vuyXWdhlzz8aJgYq29LS5WaB2FTbjw9ZADbgO40lXKLLY2Z6VGNDe3VgV3f1MRoNvWIBfffpOfpn/06/XWxLoDSAfUmQ0y+HWjFLEQDEg1/ISI9OCA9vlk63pY/7wJGSsScx6vxQwKe3DTkqp62KwblqhhVV5MWhJk4yolMZUQVB8dz6AdBq5UcfjBWPi6NvpflPD6AdU3Ddr2y6z5d2f6dohgrYEjgCR8pXQSIyGLGkQmAn/XgUWndSqkhbn1luAO4sVz5K4UDuAEoRMKPBssloJVt0HJlxx3S81/LnU3GQgI8ecQDmAAr8VT+h1PyHn5WHh0uFxzAhbHiT80cvQ1xrfzHty2Q7mtoXa+WrkvTNnUappO26R4C0KaiafmCyu5L8IHOjkwYBjqx85ARVYaFzpVzQv8rOLgVWOqwUJJKMOb4oYobtyXXHZ8515hrym/WQTEgath/XaMRIKGGHn1RJPKspqsbThavNVB06jXdBywwWr+mMcmNSX/MqGFhNcyZ9ORt56pcM8ElMjGsiU4wEKDEr2qj/AMLEvet1UGTxWOGvVo/bKad42t2ZtKA5/CJnRo6sUOTozYFq8BxWim9bsv79ZMCtzebLQdQSRJEhHWxBh8laJuDu2isVfrGi6Qd/VIynwsgbh+9q14797SzLJX6y1NWvQpGSpDKaAN02EIAMgGqpEc5z1TQWX0y0FnFcM0yTGHD3MDezwAAIABJREFUGttrC1dAjukGWFcmdutV3fcYH2t73fGCg1cAK+lWsFL8qhdtsJFaglOY/Nxg6K9OTs2nWPE/r5MBALvdvd8GuPC98lnYbebA23Lox9LTty3dztplAuBDhQcQlGK4Wn7XLQB2StyLFKlsXN8Epv7i9Yq/5Zq5Q4HZtPVeFQQ2bNVM2fRAg2+hNxLJ9AAmEfjhn+zQ5N4TpryTFCdaf1RywCHgDs2rJWRfiXUiX4Dh5owyNB/I5CBlDouDACXxrWJA1JjqsXrjF23v3ay2zo2qb8RcX3jxbXCpxSg1LZTFg3jaEtDJsQMiHxcTG1cM/tA5QeecifdWVg92OTm63+QEE42nbJjPJ5pXL/CruiR//K9TYweCrgmQmYXXg31Ojp/Q8IntOnV0mybHKE1dvF0B13Dc9/XGm99ngu4Fj9IBdYteLt+UnS7uLXVxID0E9SDPZiouPXS+9OAGaXrpjpQ2FWm1tPKVVj8VBho8BS1DbQpUqlh5QQaAkQDsChht3kLigicn/4aByArdVlF3zmJqmH1AJ9A1wD7DVM0xCF6tbtilV3d/Xi9p/3ZRwIrpjlm/aY1lnJj0VFUBpAArNx2C1mwHS2Xb5w9blos/lhxW3AVHT0m0aXEugQWHGpwuWqt7aRCYrQlU8NhwQiuAJo9RjBaEqXn68h5GGT8sdQJXmfwCR87ga1+kpv/75nm/BEIadS2GZeBL5SZb7qADZ3LMAigR+KEf7zC18CgyGQAtJhmzhIMxipaN9nnbtkEaCIw0OIKzotktOM61xIzfd9j+5v9i8R3ATDR2q6Vzozp6LzJdQNNbhfBdtl1Io2GXBH1sapkNLrmgnjXJDxptWYZJi2okQDSfFpVtOpwiGMEp2CipbeyXz5PuRMmpabxoCFKgIDV1yoAumRzZVLjY5/TkkEZO7dbJI09oYuSQaQGDSE6Jg+f9F2dj+uO3/nlWAyrnbksH1Bv1n+Xp80GF4vwXsEeSqeg4xd1ipSelkai0a4X0k4uloQJMdNgnYUoa/xFlB1wBLFagUawaDZL/6awat7mquA1gs9UeOL8JVh17aInGTgmp50qrbZCnAgxgXdOwU6/pvsu4AtrqThTMWGGdbU1W/g9ghb2Suwou0C0An+rpUfs6IPr8IctMR+lMU2+Z7okhe7OSqgUYs136MO2sH7DdARDryiV/4HyrmPjOk87jlKR+V8uPrxVYzKbYv+b8AXUbxanC5fDyXXoAMjU2pamDQWuPH203eaBTB06Zlh8VB1Dc/gmpsd8aLwPX2Eg8Jj1cIT2FEzyAefIwhInCSGGmxXYfwXQ3ftH2tersv9SY9jGTC5p2+5vKpYTxiyaaVpnftl0ILUH9eZN8bH/gUsEkB3StspPNpshOloxflC6rE8dM4j5uGYDZKnQFifvm84EgNMx3asjkp5okfxogZjw8+R+/6PjQfp08/LhGh/ZpBl956Q9Znun7fem78vUZz9NDW96bVVlyySVWOqDeZHpKoYe60I5nTshuYW4B0/SMb77tyU7p55ulPX2Sn+frqaLA804CHYEe0qZIsyLhH8DlrsSfyd9Oks2Iq6ATkJsJ5rvpSnofsEf5++B3c4usOOUqsgAK0ICNeTMGWF/R9QWTFVCMKwAmShDqvDXWxwZbpbU1LBShld0HLHjiO0XcGl/rkZO2WwCvA8CUtfIbhSxAtrXZZg2Y4dv+h4hY7/1G7nbWXGGnCwBLJbWa3FXXt4q/eS2b06SnOaHV//oORV60WLKv0GtkAHR82oCmkbR7/HnTKx4AhZlWtEd8cJCmIqlb6txs/Z/8xqTHg5WJQYAoPlACS0Tncc0YZbIiyThgabVFB9XeTVPDNUaweWEwiFQzTPSuoPyzU5EF7HDGVh4R8HGpTtF6A4LxRqLsVk82qyvLgbARMzlsNBKsX5VUKT7vUqUC5hsEl2xE/5jJKc7uF53Q6OnnNXR8u0ZP7THR+tQi/2mhq8MgyGn5+oEi+qJS+v6pTj3/rneZ5VnSWA6g/oGkf1v0rczvKwJHAMSZ+eI3qZlAL4d6JCH9+DzpGVwAeYAP6t+6wWYBGIZKeJosAhr+UasbtcEqAJf/WaEGYIM7v9IdVjMnAKZ8+Ac2LJ7rQkNPVrxaah0syPeLj3VdwzN6Zfc9uqr9W2qtO1k4Y43agBQ5qWQHmGBUnwVRglCugwAZA7AfTH2AlxuZDgKwXHJfXWdX1K+IHBP4YvHAVvd9y7ZcGXk+N1t1bYNYHvhNXf8qzH8+lm0hNkU8bfjz1yt+s80/LWQYAJ2YNjqglHPSnRN90Kl9xyuvyBQcoMn6a7XgiZen+8VSy2qpoT/7cx4QZU5PDtmHGm4XovXFMlHnF22icqn7ArV0DirR2JMRXLKKTqhl2TSnngW18TZqftpUHrmoOSBMGxhXc59LqtCa6KQ6nTCpUoAwzJRgFGWmpttoPVqmVmXaRvRdcOlwwHwXYxl+0bHhAxo+8f+z9x5Qlt1Xme93bt26VbdyDp1zVCt0tyTLtixn0thG2BIGPGQYhrhYDAw287CHecBbMDPMG+ABxmCDs2UbB8DGlmXZQpKtZKUOanVWp+qurq6c7q173vrt//lX3aq6uYIsMWetWpXOvefcE76z97e//e1jGr56XBOjfeUUl3JdNtRJjwTSP0v6p9pJPfmW9y0Sm5RyuS1aZymA+muS/teid4QkOxj9lacqW/DDtryZJln5TJX07Hrpvr3S0GIadv77Bi5HQgWA/pT39JZ/NqAL/Q8Ai+5sxoVLEFDepXvVTVaoAH1H6ntwvntW9odif0n/Ow66cm0JC1TA5rojel37P+jW1nvVGL9WMrB6uRWRKoAKUKJRhHPlGUUjANEq9ABKAaLTrnYHpMixaCDA/Jqb/9R5B9CzxSvGWZ90oHruvvzTZRZ2WaEE8N1V0O0LgzDTo96+S41/9GOzU08XHiamb1oEerbfAegzZzVxAgBlNtJEuZWaEs7C4lXM8rfePR9bd7mkqnGjVL+usKoPEEUfSiTqBffltX66fSHKTNZ3q7ljh5o6dpjofq6jzK3jikvOBJsCE7yoT9EdL+qlSs7tflbqBOgi0i8kdcohXeKiwlLPilnoTU0R4GRVVtFHVkVKb+Y0iy1yiDqnxvs1RIW+/zmNj2DZV7HvM4eAy+tyEOjryugf0jE9+M7f0sVKBfz5LpSlAOovS/rTRW9MJHogilQIReCsvUcb4Ql0GHcP68UD6VCH9MBe6SIFqCK7w2MfgxXcHEBVKojIqqbgT6Pp7zZtFc+xtItSM1Muel1tFYCNIT0tXfqmy41zcTvQEm03uEoENEWJSzxIa0vds3pt++d1oOX+sqgAVAFEqhSomCJApIoJCzwq4n/mXFGkgmPl5oa/Y0bWC31uuquXXbGrvBb6wCJWLAbHXfp/7GOFo1W4VV+cgk+FCqDSv9ASmath48YOtf/FzyrodmKSWVPlS4NWhR8/dM46kSwCHVolAPUtnT1RBHqDKyjBiRZT8JEREH0ShQKkmOCUK7g3EMXRqc5N/8Tp3jk6za9NAKLzpEuWojvvMF9cIqVHwwlnyehpUn4rRjHozuZr5X7Yz0qXrAX0knu9MqqKO17UecZ60J4/nsQiVzMpmV80IjqemhzU6LXTGuw/qjHjRf0QnhJvjsWrkdI/I+mLsbj+JTOmo3e/z6o7K7IsBVB/RtJfL8rWkEwRoXLXUOL15pdsiWPI+fQzhbmb0NVcTkrf2i09vbE4BQAIoUWkxRPBf7LDRavwq16j6ltX7eKJHK2M62Hcb+UfuaIzQPEMdfzVp/IUrJhftU5a+yb3vQwlGxHrxuRzenPnp3Sg+X4rXpW6cBjgSgFSik+k8kSpeAeQdnKTk+qfv+wkVbheMb0VDhZAhh6wole7dOSUK4LxXqSp0+elwx8oPM6as0AESm7CowQwRWa1sC7bXpvQmv92t2Z6WwxAzVT5qbPWiYQ+tEytUKmHZ/56FOYa3KVGCg8Him1DXVf0rC5ySXEskbHxMDp3xXWxVQKiRHjwoA0tG8zRqaFls6ptdNDC4lLSdS7V9yhRg8GI8wyd9RdFegSvSXSYmTJ3LZM64XhvpiJ5PEaz9aLmTzpg0ikUAVACVPmzp4p6WZTxouN9blprruLS1IjGhl+wltCRaycMRJdQXOLcAZgnw1D3xaR74rV68s5fz0nTV3Y9FHhV5ehyl94h6WPRfTG3CdJ5ZFMUo3wvImpuqg8ALOfKeSQ4rQy/21D3KunIJunru4pTAKbv3CituWNu+B/SJDqouMBckuMAzJ9A77laBmAt29EmWsa4+oIfDJhDzkFUjWds276yC2oUr6AC3th5j/Y3fbMsYIVHbW+RNvW6opNFP9FVATgy04oFiZVNF8hIl69KnW0OGJiXNZ120S33Ne8HWNSE0vkvuWiVxoB8SgBodS4DnqtU/BeGDlVBoOr2BqWjgXOrAqAkT0mndiPyJI1HD4q0CXq+FFqe44FyAhBl8CKGNjRSlb8EqmZcSNMai0QR3uPotLDTyI+8TtR1OTPsrM4lUmwkR140jzkJlX8kaESSAKF3gFq8f166NDjnT4peNOb0osarmtQJNjywQpLxomZ+cqFAcWlc4yMXNdR/TENXjlhkurgIVdbR4qbCfegxSZ+dSekrVTt04e67F03YKetNy125ckB9h96gQF+MZIVz2wVIXxGRY5RvSe3ZCmVcwhFuWgDWzxIGgLmryCymIPM6pfv2Secg7IrsHld87+3OXIUolXTfXKsSTu/J7yiiKVbxM1EqyoHVbFedPTKhq/6jWc1nssJ+I1zvesUc/1vGGQVYt9Qd1ps6P6Ubmx9QczzPVNcc7wnHShEKXePeLW5CK0oAolP4PVJ77AOhAgBM+FboANJ+NK1Eq97I5dgZ5+E6OibFL0unPiz1PeT8b/ItXpu6YrlYkePoa5mNm6SW7VL3rY4T9R1JpZwGHjbYKSJvYqICRSb46ErUkHGzoetUc8c2tXRdp5pkDkcns8VrFK2fRJdwpLOdS2ZGMtcHj7mIjbTJ1pdGzvi5Plv23Ca4Ths5Ag+baHSdUmyPUduRDR8uX050jzaVqQeLz+RMesqE9sMDJzR4+ZAmxi7nXK+UY521Dp3LxxToq8rok8kpHVmuAlOZ++HDuEpeJukdul2BvrxI2M+dsT+KUEnxAVAAEz6Z7749BgDlic3fiFChCqACoAom66Sv75ae2CSli3RXAY5mXH2j+yDeiWqizxWwUAAgtSJKBFihAczBatjdLavNrRI147F66aHcynivaqC7Cg/YCiLq6mBaG+ues86rW1AFxCNb/xJONdEpkSpSKcAToCUShRIgEoVXpU+chgB+x9iadfyUVjjCdV0u9R+OrAWDKenCl90468l5o3xK2KEVWoXDjGwJAX33LXM98cibyhkKYF1LU+6h4/vny+9ach/S86JtXXuEo1NtPeNC5hdsZ23xbAQItnhz+k8zwqZCjy2eVdjHjSslenVV9jWWmvtocuGhzeVPSoYHUDtXp06Lauds+GgX7Z+14XOztxZ0LiG6nxjQ4JUjFo3SCppOLXRvKPskm3FZIH0lk9FnZkI9/iPvsYJTJc+usjde6AWVR6hv102KWVsWo4LmFs7/qyPHCz+tgocVa3Ec+choaKA0iVQBUhZvkgk1gKYGl6HHN0vf2CmNFBmFQg6GsA+PVcguP1mVghUuUYDo2PlIw0qTALNGqKREDe6rHbH6ghWa1fHzOXhAtEsdrmWVMSsVgj7AuqX+sM28Otj8dTXG87TI5rhCSN0pVgGcezZLJ9CtNjtg9ZpIn8L29TtfAH6HRwVooQWYPkAxC4DZ0CUNHJFOf0S69LBLJFZ1YQx3UgqbpO4D0oZbXCrPM8tYojLuBJQOROak85jT+EaIcruW+PyOF21Sc/tWNXfsVl0TLZcLdiiImbO9T+cxCvH6T6wLEcoDot5Um9TZO3HN2tvNRq8LjnpUdUciRXHJ+yBYMSsJHUCF3+tN58aT0CVl7aJEvjl50aEoEj2iseFz1lG1hM4lv9OwQt+R9CkFuk8TOrWSBaZKrs8yLqMFb/9D6lWV7pO0a95/iDBvityEvWzKD2snA4Uso6QLNQB5BrASofI7rwVsAWAzkQqkE13Sl66XLmKwUmh3o1lPgCrWeRSmvH0Xd41NWR1yVQQbW01bCiqAlKMLVrsRgI/H/ljB6uncUwG8tIoOqzxdKKWc9ERsSpvrDtuUVoC1Ic51WdoCsGLAArDSZXX6ootc+RseAHyHZwVYUBCQ/hOxErkBPBS1iFgZMMiytkF66qPS2U9LYR4T69L2rPhaqObon6CI1HGTFKyVLqSliSppfa+0dd3iLrB87+q7lkjj4UQB0Uq6ltz7O160oWWdDa6rN6f71hyi+yiyNKu6tmhcyBxPCahNT/RHPCUjXeh2qnPAGxmK5KvSu7Eug5ocPx8BI7xopBddtD169kes1dTZ4o3lFt1Pj1nH0rW+ZzU6dEbTxosuzWM2nYnpykidDl/oPLer5+ovbOoZfnC1CkzFr7DFa1QOqP9e9Zq0lJ94dG4hQyflR2QIh8rDluKUj0RRQcCbWhQaAaenA6AIAF+iF9YhwgVg+xukr+2VnlkrpYv06gNCNAJAglH1B0jTbDT6qESwAC0gai5WNASMu/S/jAmKlRzsnK+xqQCHXTNArhGkZly9z3HFZUircm0LYN1qcqvP6UDLN9RUDseaBayk/ehZAU0iVrhTOENUA7Sy8h3gAWxtHAuKOIpZUSdWEx1bh6QXPi5dfjR//0O5x5hT2rA2sraLvEExFuHU+ucR+z4y5tQKNDwUG25IJErfPOm8dS1NugJcJUu8Ommz6Fs6nei+Jrl4jLKl5xR7mHFVyyz6OZ7SRlvjsMR8rGi0C/vhJxIAopbS5/EYdbwoLZ0Mv2NEzKiBuPmTJntybs8iV7PFG84ppid9Hx8+b1rRkWunNDnev2Re1NqXxpN67lK7Hjm9VkcvdejaePK+mZrgbTp0D8jxXbtUDqivVVyd+jtJP7ro0yGV2h0BIpEm1Iq3cedwAK5kn/wPrAN0iWD4OwAKqAKyACsUAMtktfTwVulfd0hjRTxQjQLY4HhVqudMASAtgRwbPetmQpiRCR8/dBTBxCVHF2D1s9qNAOwDBSsbY30sh8kK0ipcuHCtwjWx8tPGoaR4ta3+GfMKuKn5gbKoAF/JJ+pEHYBGdWLS8Yg9bS7d528AqbVMzrj5Vxx+tK/8jS8i3ivnpZGvS2c/m3+cdaE7x9vnApqcaiRNZm2Xo6Wz3DuQYhIPB9QNAHC5rZ9+eya6b+hSc/s2NbfvVLJxzWLRPabLiWbnF2q8aGSLF2aUTo1aBGk2dZO0WXJThC6lj15DWj4rnF/wQef8Rees7uwayLc9eu79eJGs7WW/LQWn8cgWD2s8qvW5ilBlH/N0lc5cbdETZ3vt6/xgk1LOoY6OnV/WyU/T6v6i86QFr8lyP/S89e/WzynUX0TJ+ty/qOxj7kctJNLbW/HJa1CJXEn9vd2Ql1H5CJV14WL5fzadhPD/aK/0leukS4tdA+d/FrqrGKZzq2tbIb0GKK2zKpgbV41RNJUIA9ao89wmMS4NtCo6rjYV4HHpMmOsc1g5gRS9r3WmMaVod4rsBBzrjoanjGO9qelf1VAGx8pb0wBAik93FabVgCepP/aAQ2PObIUIj4g1jZ/NjHsN0SHfaYPtxD/8qOuyuvqd/IZdbM8mEDBkbr3UutfZ2/HFdJzIDKmiw77wRRThnj7uhPeV8qJ+Fj3RaEPzxmgW/dw1BXcKCJoI3iauts6ag8yk3Cx6175JxBcVeyK3LRsxgnC+Bs/SXIYkfgQIelOA2PuLNmSNHPGzl1jXjRdx40n6zdt0keg+nNHkWL85Olkf/eBZmw21VHzLhIGl9M9e6NZjZ9bo6KV2jU8n0iGzH0OdknRUQXivJqa+oAtfXHI1a1kukAJvsjTUeIdeqcAs/OZbPFHBvznrrzxTwAf+TnAJUFoqH83PgFMFH8nmAVOiWNJ9/k+0y998UMp7XW5yoAq4FvNY9QP0GF/txf9chJjnUuk3YEKzyliVDieaRHC4BM5ySSfNClannM8q46wXdljxUOi6JZJWLWFGfdZOVsemtaP+SeNYb2h6UI3GsZYWCMCbMhyQAtbB3S79pwhFmgznevaiA0LSa1J+WlZpZyW6ZXzLsbPOwCU9LJ34pHTmC3PjrH1LJy2czVtcFIpPDv0PZoRURABSyXkATB874jjSchY/Rhmne/SimDTHa3Cmn9tJb4tnY5Tpa2eqZ9SJ5MZ3RFrPSXhKmhZcEYKheIx/sTbOvML7yF90ij78aJ59etJE+vTPGwDbeBLX+eRF96ZN9bzoouLSjNni0bE0eOWogWl6erHzUznHiXXDMNDoVLVOXW3VE2fX6rnLvbo23nBhYCTzrMLgEQXhEcX0pGp0VofIVe+pkGQpd8+Wvv7SAPVOdSmur0q6ftGu0P6yLwJE0n0E4mwtGyS5XrIBlOIU3KtP+ZFceRcNgkjW9Xs8kZAe2iY9uF0aL9ILDzgS0rTfGFX2M070D9jyP+5cBgTCv5pWlTGilyIRYhGFwdLPQe53SI1kdVgtaMqcda16o1MsLJEC8DtQHZvSlrojenPnJ3RT0wNqiFM1Kg1YAU2KUwAq3Va0V67piLxsUAwkHM/a0uQMWZBnsY7ZCDKu5azUWOvGWV/6vFTX4KwO2ndJE/UShe+O+XqSZT/yRNOPPOvaQktZzNGput54USaANrRuUg3FpXkFziACtcW2eF7rOVvsMQ9Phx1+9LKNRE525R2n7P1FbRRz1I3EeBhn8swUUDhV9/Sx7aVGnCIgGru8cFwIlXi8ROFFzRZv8IymrS116ZiWmqnS1bFGPd+/Njw/tkWxRGd4cHerNq+pnZycDv/DT/zehU/r9IcWa69KORnfJessDVAdj/qXkmhDnb8Q+O2UtCnLbYqtcV78sEEA0mtUoQDIIKjwk8X4QpYvWKFfZB3n9uUWolOiVFQAFK4KLtEAPVJmckYQAGcoAJWqP1ZAgBgAwpOayMKn/jaw50VYfIcV3CqzeeaBW2QYg7QKNfoyhmuJ2KQVr76n6xO6vvHhsoCVowSwkuYTjVLlhzuFFqCo09bkQJfiEFEsDQT83bfB4sMawzoQUXxkHQjAQR/wvtgSrgQbA0f61DHXzFDYlzjL6b5zt9OL1lFcyk69A3NYcnOQ1qg62TFrmuw4TaYN9M0aNAN0BqKRgYkNsKOX3jSfi93YZt3rJy47f9EUDz5n0uwKUxSz8DutWmAIfdGKWX57c1c0af+UaURxuR8ZOB4Vl5aubeOhg441VbVGAzN71NG5UQ0NjWFve01QVxtTvCrgif1PYRi8a+vB3y4zL3gR7sniKLPEnbpbb1Roo6QXIxrXGFEqLeoArG/c8d1RMCJcL951mCjWqwAIDDmfHkiJWj3Xmh2QIqVCUsWYlee7ixusUHjqfY0r7lAN5YIl/bfBf7WOxIO/pOIPsJJ6cQcnULm7UcSru+Ay3C+d/7o0lKNgxedZ87poIODyesA6YD2k7+n6eASspV/vUAEYXVN8QqMKsFKs8p4BaFS97MjrV2kOANAAXdO7Ys4y6opYNBocPe08AzhdcLIArE1+hcFZ4mlh/x457N4310KqTOdSU9s266NndMgip/toCqtrx2S+fMOcabKl9DjPv+CKSxEvWsgdf/5+LHSvdz6gbMNs+JIAcLQ9M3SGFx2w8STIo3KK7mdSBpwUlgavHDZbPIC11Kyk0H1QVVWj2oYutXZfZ8U4KIuqeHWu83Q5DIO3bz342/+6uvfVymxtiZehpB9Ui6rNuf8NOXcRYARUAUEoP0ATkKSiDz4BshGNaf8DE0j9+Zn7l6iUqBXwpXEIYPXzibM3OFrjFADf2uoUAYWWbCkSvGptt8RT3kyssVtaI41fcN+JCuFavd8qSoFVVwFExqNXn3QdVhZJZy3QFO03zTU2LPO1ArBuq0du9Q862Hx/WTpW33lFzz/pPV1YGIXQ5nrusos8iV4BUjhX2lrhYxHNA6S0vo6NO4ClvZWIFqqA9Ly3XXqBCDjSwlYauRIVP/i0k3rlWpo7tqt74x2qa+xR3Bc1oxUX2uJVJZpmh9GRTptMyVLsPotMLcWmIOUH2Nn8+ix3/AU74EYpM7zOFZcASkaEeEcnolI3/M6J7pFDOUXAVc1ke1lE70vqjinz8MBxDV05arZ4SxwXMrvHPBwY7meeA527jQpBKlYgCGEm6x8NhO3vO3jwPyw9HF7m676St1s6oLLVu/U6hfpwVGJavB9In2BZAUZ/fAn0vdAfsKSqj3SK6NXjIeuT8vM3gJQLHoD2tOZCehMK4Ol10r17patFKADPQ+KxihqAKJBojzSbApXXfAKspPxEq9gHIrHiprCJrKs5vwpszzgrQCiA0dPzc1NSfjwNGHBI2XsFFqcKeNJaWvc3f1P1VaUr8y3Ir3Yif0ATH1aaBogI8QTFc/XsJakh6SJZ5FcAHeugHEAvStUdT1aKWfCuzFaCVsACD5AmEoZK8FMFSgVYPAqeOJK7ol+TbNW2G9+lZAMPV4+iHhAjmzqzuZu7GOleQgA/xfC5KYbPTTsQraq1dBxOtLq21Xrhc4GNtYAipDf3evxJR6yYZONGzFYvy4ZvAeAis1pYyLRxIVMjWRV6x4suj9EMPHKtGlo2qaVrj9kJcsxKzOSeDsPgLVsP/vbZFbhcX5S3XB5AvUtVCvTTCvXfF1X8+VhsZUsEt+CcmzzrIk0AloiVKj+/U81Howq3CpDyM8UIMhFflLIZVVHEuvAT8L/zbdK/XOe6rIp5rGJcDa+KJAnNKkBJRMpOw22Zz2rEqyK8Zz2AjRvIClorUGoudikQoTLDCk+Ahea8gCkjVmhuWKF9o3i1s/4WS4ZxAAAgAElEQVRJva7jH8oGVj6aj0rhVknlzViF51ToxrbYKBY8wxnGMD23Ps0BpPioBQBg9KHM0OK1ACkSJ6RYRLoAdR0e41X5x2OzL4D7Q0/lL0T1br5Da7d+j9E+8JmuHZMKPSnsfEAEOCkwkdaTZnPd0MJpI0aSnVYoKuR2b2m6HxnClF8SuyQATIV+bns+8p0ed6J7ouDFs+jdGGU/LoQK/dT41Zwz64tdbrn+j+9AbX2XRaNIw5INvYsmphZ533EF4S9svundHwkC41FfFsvyACqH4vtUo3r9jgL9ZlYMOXeQAFE/vI9KPxQAEajXmQKkSKuISHnA8T+f8gO00AAAK0BKxT9X2p99SoaT0v27pMc3SlNFKADS+O7bpMYtkVa11nGqvhnAeFSKVJG/KiJ8gJhCEd8NuJbvUJZ0ZRElDz7nlAAMMcwuWBFp4xeLzoj2oRVa5oD1s7qh6aGyTFi8KgDbQCRVFKZoBbXJAIzEjkZh43JFuyt8KUCLdysRKV1Y8Zj0/AsOXH1nFgCKzpX3gH/ldxQGjHXJxbPyugeedMqDhQuR1/Ybf1z1LZvtX3XN21XfunueFMq/hmLP2LXDVkWPVSXNXJliFCl5vkiU17oW0MhaL/IXpXfeRbHtxotahd7Poo9E9/kcndKpCU2O9tkcetJ6Ck2MJVmOxUnDmtTYutlGTyMRc74DuRZXmMswUDP34LzPzKQmf3r7K/5r6WnOcnyIFX6P5UWBH1OTpvTfFeinIjZ0/u6Da1ujiajZblO+tx+QBHh97YeolL/x3UtmKBrwe3aEmg8vaVN9coN07x5psMiYFSLTlj2uxRNw9CJ/IkDSf36fuCLVNLu0n/WhBzwFUI5F0XKeVCIZNKs2wyrLMs2MuG9yn2eFVQpQAVvrn9X3dH5C1zc9VHbnFWn+hl7HiQKWWP9Ze+iIA0a0oWu6XEcWUSjqAFyuiFThWIlQMWGBDuCCpsBEMezqsGsysMF3kTMWxbLs5cQ56YmjuU9Ic2uvtt30MwqqXMW8ufsVFmnmWhjjgbsTqX8slshZnfevC0PmNjFyhAF2F2x4HZErIEpBy9viAUSuuIQtHuNCKGblm0Xfr5GBE7qGLZ4VlxaPFan0squiZbaBltnd9pVILvZj5f7AqNo0s4lm+4LrHbn6pNPUZi+hzimMvX3Lzf/5kUr36bv1dcsLqHzKH1G30ubk/+9yhm0EeTjtoTfFbYpo0x7VkUYVvtWbpXjpG98BYMCUKNZHqGRVgGkhfSIqgLNQAPuk08XGrHj3/Dc6PtVS+5qo15/21ZTE056uK9J9wJZmACJUUrzZaHWVTzfUBAYrmI5SZPOLhYHb3DSAPECwnHuKV8D2+qf1ps5Pal/jtyoCViJQuq8wIIEOIMIEODG0BlCRUKEQIKXHjxUulSIVkSztokSxcLCtja7oRSTLeBZ0rrs2uWgVeoD35fvTzzuf11zL5s2b1LHtpxQqIbSdLT23WdRY0WKuTuNWLHLGy6PWgurGjURepn6McqQIsE4p9KJw+gu0XFZcmrxmKT3eopiSpKcXjxWpaF9NB1tlBSYaFFq7r7cCE2A5d2nFFFQBoHUWhaN3ddxuzWxRjn0f6vv2QpqBO/0PN5/Y+t7g7ruXLm6t9AOu0OuWH1DZ0bssuf9I5Du1eNcJFm/NMkfxESoVfj8ZFaCEGoBz5RRwrXAtA6qcBhIF377q5VSFakRDSemre6WnNkipIsUkeFO6kQAjIk/Sa2+YC+nP/+3iis0Vs1gHTs0PBlyhE5b/bUOX+mNgPXxifg/nKvCq2fuVDaxOx1q63Ir3oS2VKJXGAHAEnvTiFZfuA6BEmXRbcfHScQWgUogiquV3wJK/wdUy1oXXJRIukqUDijR/63pHDTx7wn1fuPAs2rdnk2rWRIAai6ulu3xApUDFvCXf1unS5rZFs+y9DZ9FrWhLIy/TeYFdVFzCDo8KPSl9aooZ92XOmM57EeGCVa+65nVq7dxrGltSfLSk8MdE3mhKDUChI0xhUJMnGg81OnBY45ipz1+ez0jfv+3Au4+v+i2yChtcGUDlWn+HXq3AzFMcAbVwIXPClQp5FFkMQEoaD1hC+VALArPIFrheKF5x4RONekcqXkOUy7q8lkJsIaxkZLWnAOBYCy1EpgjmvXs+FX54VaJRdKrccaRVUADc9b67ioiVrhKKVy/GQjTT/6TU9/B8eZVZAb7aDUNaJatCgHVL3SG9oePTOthyf9mqACJLZFIHopbW42el3k6X0uN2hZSKSj+zrpBhEXHSyspUV6gDpFqALzaDaFwBXPhaImCAFVkWci2+L1ywILz1xl7NtP2MZuRSfheh+pSqwKPNUvUxA0brow8zStS2qxrjk+rGWXMUGxeSHp3tXCJqzSW6hxelc+na5WfN0Wl6gllQeQSzFVxzXmPb1n19ZGxNI0KdM6aGC65l9HOjgSnrLhy/kmuTUCCDFx80Tjl7CaQ/2XRi62++HKNTPudKASpRKtD2Vknvz0rs5x/7jVFrKpEnmarXpgKYSKkAVqLZbEAFBzlH3pUKTtyPU4E2oqBVqPBO1f9Up/TlUsas0IS+yZlpNu90AAWgAqykfnCWpNtEr3w3ME25v5s6gCO8ytIqtknEgg8ABta4a/kIhj7u9v1uyqqfbFDBDVjuSwDWbfVPm1dAJXIrOFbkVoy15mcE/6T2SKmo/BPBMtoaAEXDCnDyP/hROFjfJMAz8Mqgi2YBWPStjx91DQYLF8D8VfvrNN3805qWc/hq6rxJtbh+5VngN83BfpxC0IQZM5vLfQJDaNfi57ucnIWeq9A70f38ZWaGcSFXzFsUbnRynP7+xeuVey78+r7AZFV6CkwttM22ucizpmW2mMbsqGw/glK3h9xrqO+Rhen+lILw7i373/OFUt/npbbeygEqR+LnVa0B/ZIC/cGi2VP8H6zh+oQgyI5Q+ZlUHzEFgOp7qwFPH50CqG4sl1MKENn6xoAiRX07SehUv8ak1fVFPFYDB5Q0llPcwamDvn9MNtGuQglQtIJX9aoAowIoYLVGBSF2dGUPdc4LD3ri8iPSlUfn5FU2YmWbtO7N7qGwiksNnVf1z1rEWgmwAoSMsoZDJaqk8u/d8323FN/Rs5Lm+zlXxq1endOs2siWpONpD51w0qyFC5HtbdcHqu58u0ZtLrpUU79WTZ0H5gGMayUdndWL4l+KPMqBKNIVZxGJgxNOTgApVX1XqMk1LuSadS0xj35i5KKITpejc8l/PnjQ+ub1au89oJbOvWpo3W6SLEvfKagtk23X2LUjGkOFkr2EOpbJzLxx2y3/5YVVvOxWdVMrf5djRD2hP1CgX4hKS/M/IOBHAIDvP0AKUBKdku7DoXre1OtTiVB5DU0AOFH5uVTcFIAqmRDZdilqITqqHt8kfWOXNFzEBIWUHts8uFV+tg6rDle0ArhI/83FCm8AqiWM941CZd8o8GI4WMHtDp90Btaj56KbM/I1MB8A0oSVvwyyT/pc59XntL8Zo+sS3UgiCz84ViJW31kFuPpOKqJUJowSzcKNejkWUS3+phSsAGJAFH4Vv9Nckin2dx/1vE23qD94m12cdDc197zS0nZAjs4nG6XM3KWoODMHojA/k5EtXmTDZ7zofL6T3+lcGr12ymYujQ2dVWp5xoXMHnLkS0wFaO2+QR1rb1NT+07V1HVZUcl1WS3H+Uer7TaZCVMauvQtOzYLlgfq4vHv67nhN3N4U64q7q3YxpbjSBbfubvUpkB/rlB350zIwTL4VMCQKj/feTCTNeM2BVj65gswitPBdzIg/kdxCoD1ESo/Q3WV0toOBXC82zUCXGDSaoGPQ/pOV9X673URKoMArWhF5aTODd3zHBsdVuYNkImGBUadWIxeWZYLuPhhn7cGzQrwqpiO+hQTXnjNG9yMkBeBmliq0TURK3IrtKw0AvgFOoBI9sqA41zpooIKYH1OL/QAKgD41Psfz82h8l7QBrfc0Kmr1T+ldHQB1jVvUX3rXivUoO+kGp7NKc654kcV+lSuGfOhpieHbRb90JXnbPZSCkenZSsusfeBeQ+0du9X96Y3qH3NLUrU4p9ayk1R+Npy3O+YRd1OyjVlqf1sc0HI57uyaExKqOBz18LWu18ubaa5jtLqACpb/iFtVJX+XtJrcp4uwJP2VB6YRKMeRAFWqAEvpfJO/gQJADGFKqJReDD+xo3l+XpvvFIK9vQ3OlA9vKaIx2oU3WFI4ls8GaECUFoDAEYrk86piouXmwQA85PgfD/kCgru835cChlUXYlWfTMAoM8cLuZWrfawwmhH0bEit3qdtbQyQaCMiBVWCNYl7kat0ByAnAqwpJpP8QoKAKMWurDQq25e6yJXIlPAFV1rrgW1wC3XxVTb9QMa1m0GUlS6GztutLHN/sHoW0VtFv04raK5Z8xbcWnkgob6j5ohySSdS8tYXOIzEEU3te9S18bXqWvDa1TfvHnWA7WU2yDXOjwkAFA3PWDAxqFQbOLv5T0Ewj/fvP/dv/Jy6oxaeLxWD1DZ8l1GRgGqsKaLFyr/2P2R5gOWgKpP7UnnAVuiU282zc++5sP6/J+bAxrAF6dK4VP9nkxUS9/aJv3r9uJjVtCp4rHa/UqnU/XjqSF50aoCpoju8Sv1YmwAl8gWSsAiWd9AUOmlXsnrQqeZJVodeDpSLsSljhuk3jtWvAmg0B4DrIxmwSvgxuYHjAooZzIwVABFKHjU67a6Sj5FK6JXeFMUA9ADACWdWNAAOFgR0eZboBBuvG6dBqp/XDP2xHaz7etbdxlP6pzu+6KefTeeZG7BFm86mkV/3Jzul2tcSPb+krYzWqWt9xZ1b3y9WnsPqDpBEaKS2zs071NkWzOpEQPQ1PSgeQvQkMB7moSqCrlUtfHJ/jvgmv3aRWATBu/dfPC3f6+Sq/al8ppKjnjFn+2tHR2Nz+wa/bULHdP/11R1ZjHLyd4AqAArffzIFwkESO29oB8Kit5/5FOcX64bolPW5fUAKBwqES2gylbKAdUMHqs9biJAH5KoAh8X0Gza7gpWUAGMqoZfI72u655rDGAKAMJ6ohF4JdZFCQDQUrh6MRaLVo85oxU6wKwJYIu07ntXvVi18OMDrBvrntMbTW7F+OvygBX9KSk/XxSf6NcHWOm8QlKF1IqRLSy48+fSofp9Aoxv2FGl1nVv1lDAPErHLZDmAyzoRxeK7pE00Tc/cu2EVendLPqljwuZd5yCQImaFjV17NXabT+gtt6bVVvfXVFKb0BIC6wV1y7bw4ExLETefEZGWNPJhWQMQ20q/w5QHX0Q+MDAaNRQkyNnNHL1qUVXdaDw1zcfeM//ejEu99Xa5qoB6vuk2He6u39bCn/rhe7Jpme2jgSpeA60IuLcEbWnAphwqGCOd6eiKOW9UjmfRBd0XRHN8jvASgTrxf6AL0WvcqgjUw80Sl++XnqupwQKYK3Ufr2LWEmbSflJ8y0ibXFASvWUNlVuQACXlN/AlFlWL4IXgF1hRKvXXIfVwLMO4Bn/Ake8DMMAl3oRV2tCm2qe0hubPqD9nU+qKTlZcszF8wHelOYAolY/OBCrQCJUuqPgUZFMAaoAbr4FidXN+5o13fRjmtL6nKs5R6dh61zC6X5s+PyyjAtZuDGq9HXNG9W1/jXq2fxmNbRutTS/3MXzoJi4mPLAUvhpizZpGaXyj6kL7031H6641Ih3YuS0RtBCL1iCQP9x8/53Y0j/sl1WDVDf0t29uSqT+ScFwe5MLNSxDeM6tn5c/Lxo4dxdJ4kCtBfzE6Vm7y00G1V+/g5Y0m2FsN+bVhOZQhN4R6tK5KBMVyX9Z9RKMYMVM3p+rYtYkVXhpUqKhIEKwOlHVlvaFHOdTNwISK+QXQG4gOwKOUQVvILRzsKt4gng5V6AKmYxq7Y/oXvwoJhAgjZ+URo9Y/REPH1Vm1ou6427T+rAxotqqp0s2bUfYOULVQDaUoAVgAVIoQBoTz10svhoaKLdvbu3arzuLs1YtZTA1I8LuaBrfU8bmNIOuhzjQrLPF9FwTV2HWrtv1Nrtb1Nz5z4lkm1l60MNRIlCJ6/Mjkvx6gX0p97p36LPJRQp8wHq2GT4i/te9R6Ger5sl2UB1J+Xqt/vEvCcCfJde/cmUpcv/5GC4Jc965mOhzq8aVSn1kyIdvtFCw/d7ZGZik/zSeWJQKEE2Brr+E4pANOPpobqYj3W4bUU1vk/IFsusGKw8tQa6V/2SsNFRqEAih0H3BdPdDqqkl2OYzX/VHzmxhzfyncA1L7iztCaMSy8jvVWfYmMtK88JvV/xxXXsAG0CasrYFHo23l5+ODeRZGM74Apx8aKNfMvp3hVRhvbhvSa7Wf0ii3n1FI3UXrEavPrnfift92x0bW4sjx73DlaFVoA5bbmmDZv3i41vUnDI+Pm6ORE90wmXR5Hp7l9wGc0qebO69W96fUmd6pr2jBXYApJrjMRqBa6jQH9Udf6asP4MKhOGv/r3aywGFwKgPp9dhzqtMYHn9c47c9ZSyod6vc++MKDH/1q/++qpfUBPf7+5T5gq37H5NrgkgD1LqlqqqfnNbFM5mfDMHw6Jj04PT19qG7durF7Dh0yufRPbtpUe21i4l2B9EcKw3mE4VQio+/sGNal9hzKal4MfhGpkr57kx9W5QsqAB7Vm1azPtEon4hCFuAL4HLa+BvAy/pFTKdynhVA+VCLUwFc7VHuJ0D0ShPOb3Ueq2awknaA6p/4yKuIwlAFcBNyp1r/f+i0rDwBiFhfDM2qhV2YWJ91NAAgh5qh/YYlgmoUfQKU430ugscoG/CEcvBjkku8JapioTa2D+q1O07r1s3nywJWNkG1vxNbW7kmAcT9+KgWniXldo6CV6KmURMT06KbabkXeMm6pvXqXPdqq9S3dF5nFn6mJEiPR51Vk8ZxIsavbVhfkDelaEYLLJ/WBvZV11sL6XICKF4F6dSwmxKQGjNFwMLqf3om1K/+ySl9+duDV6TwI4qHf6Zjn2FM9MvGC5VroWJAfa0Ub+7q+tFA+sMo2ebADCkIjisMz0s6riCYDsJwbyjdEalKF11/I3VpPbZ7WEMNeXqTAdK9UZTJKqT0RBmAHGk/YMuX907l/0ShPoKlOQAg9RQQe1mK6H/hngLWR2uk+3ZKl7ZKM0WiSKr4RKpNm10ESqsnN6BNW22KlAFRhOo7ruBc4WBZl3DqxZBW+c/NvgwelQYPS523Ss3bSscOok9oBOiOyctRBHrRASj8cTTZs/Q3zL2mAWvboEWst209p5bkRMlUgIFj3NkCIqk621e4OLXUfS0W/lbXNKut54C6N75BbWtutsF/HkBNqgRIZVKmMPDpOYBaFBj9U6LU8QUFdtRFoCkDdb7mANQVsAxQosBhoeF1JhPqN/7sjD7/gEkquHufkYL/rVj1p3X8oy8bT9RKATW4s7v7B8Iw/JuIyVzS9TbSmtbjO4c1WJMDVMk2AVB8VOFMfTcU/fz8zksASyJRvgOygLCv8rNnAC7FKd9BxaeuJKtm24eqpG9tkM7vkqaKjFkhCgVUGU1C5Ep/v01Y7XSVda9dBXzhWIlUrWAFNYC+hzGftavad7/oRCLxAhyRe+VcwrkCHA8GphrgI0DkOX0tirpXNgiJBaE2tQ/q1dvO6pbN59XZMK5yTOCx9MNnNV/H1JIu7gIvpmJOUalj3avUse421TeuVybjxPLIlPAGIGJlemqixvXYL1d0WcpnAhQR7cO7YqBtAJoem5uNZTZ/1Va0AtyNRqhp1dTYOU2MnJm3CXD9t//yjO65j/RxdkFV/mUFwf9QS8sjLwcaoCJAfWtn57ZYENwTOZuWcm5yrhMPAm1KJrW2tkYnWib0d2suaKQqD6gykhqpi3eb8qvRy4/EygMsAEy0yt+IVgFTuDJPySG/AhgB40oW3ufZQHqmRTp7vTSKg3GBw8gTGx4SvSrcaYbqP1EqQ+ybXdRGxAoY8f+ZcdcwkM0jcjVa331Fp6uST1n4NYA9+02nGEUsbh6GHEJtLLNQvZSdd+7/VWpvqtLte9J6y01nVD39nKYmB0vL40vZyDKtQwRX29Cj1q7r1bXxtWpo2axAKATc7Cn+H0802uA+jFWouC9Xf32xj7AQQI1zTQHsrhPKGhuqFgAoI6tRAsRqZud7jw8d1yiqkQXLe/7qrD5xLynjouWygvADmon/tU5/AiRe2SdwsQOxhP+XfYdSgLrc2fnHCoJfKeLrVHC32PDGZFL7GhpUFQSaCULd23pVn+28rCkGsy9ciD6JUjEDhD8FKFkNntW7/3OuYGkBUgCV5x+RKGDrp6gCyL4bq9IDRzSMzO75pHRxl9S/ScoUCnkDKdkhtd0gdd3qhgCyEK0ShSKlooCFQTWRHV1VRLBEsmZknSXBejFpAPaZCPrMF10RLYfBR6WHtJzXVccDtTbG1dVarZ0bktqxvla37GlQd1tCbY1xVcdD04H2X3hM1/oOaQrqoRSCtJydKHNdF41uVlvvAbX13KSqqriz6mNuPWl8oiUamYKpSm3ZFfwyd8dWnwPQEYtAmZg6D0AjF36q/ubCT6Rc25HXRMV1VE1oYvikqPSXAaisOqNQTysI/ljJ8Is6dA93+UtuKRtQ7+zqui2UPreEGM8OUmt1tW5ualIdLSzRMh3L6NOdffpa64AB7KIFUKTnH7Bkz/kilc92m/IGK7C4pP7O7GcuuCNC9YUqKADfdVXuqaMe8YSkF6ocoF7aJU0XqXgh+seTlB76hvUOKAHToNpJqPzAPcCViBTwhIP0ciorXsUixcAKVN6LHQOiz/P3OgerVQoiOH11yZgB6ObeWm1ZU6P9Oxq0d0vS/tbcEM85K8oBhjMe6T/3iI0GmUbStIrAyiA7XO8b27aprfdG1TetjXxGawVnalxoTdts11Gxw7/U/9PpRBQMnUARaSGAEh0TDccweqnGRLrVImWiTyLThRmSB2TAGD2rTRegxz/HmBZuwXf/xRl9an7Kn+sjcYd+XoH+p9ZfeUr33798xq9LPYAlvL4sQKUQ1dLV9b8lc47K+9qWeFzrams1nE7raiqlyUxGM1kXcnM8rhsbGw1UFy5jVTP6aPdFPdw8mPuWJQKl5x9AQ9DvuuEcSFLx53fvPwJWU91H2A8XTiQbGe1b9IoKwE8JKOFgLVqFSBhQvRhIY23SOSiAIqk5EWfLLqltn2s/BWRJm700KYHJ51TUvRRz/4dHhZu0Diu6ra69OONWBp6Rzvzj/NlVlRy3Aq+pigVqaahSW3NcN2yrt69ta2u1vjthAJqsKf9BArBiygyo9p9/VFMTTP9calbpn9QLPwyu9w1qbMXd6Xo1tm1VTV2nRXbOJo8IFLH8crk85T+Y6E5tYgAFpIl+A1H4UADPd0GZC3+iyQywMZGGbnAzsXK1F4YOkFNjZlfoW1LnKIH8+0JR6j/92Rl9zhWlii2cnAsKgw8qHfsLvfCJPENqir3N6v+/LEB9W3f3vlgYfil0EJVz6U4ktK+xUQ1VVcqEoaYyGY3MzGhsZkbjMzOCN+2tqVETrsB5lqvVKf31mnM6WpfH5QsgvSECT4AUPtSPS/EifwpZvprP6aGOSA0JgIWL9X9jvfLv0bk9JzF5PIqUp+sdBTCwUcoUELwCnuhTkSShOQUooQGIUpEVkfobZ8WsqqsSIAu/YZMCoumr/nsZHSxLurzgTE980gnul3GpTcTU2hTXus6Ebt3ToK1ray2N72ipNmCNV5V1iebZM7g/QCKhMAw01P+8zj3/eY0Pna1orDJTUDfsuksToxd18eSXND0xYMWjZH2X2npvUmvXdWpo3WazokiTvfv9SnPgBqC0kEYVeL77iJGHCj3/QVXCCkc20tomsjqONp9awNJ4bAgn+q1YhvELAwAXTxYofFGgQ/3l/3lKX30UsXjJC+HREwr1Kzp1z0tioF9ZV+vburr+UyD9P/nk8USmB5ubDUyXupyqndD7157TxUQOrR97vSWSU4G5PEyzI1MfrSLr5H8AJhEpQMr/KFpBE/DWpP1Ets5QvbIFsH4s0r/CpV7dJF3cLaWKeKzSQcX4arhVA07GrExHwIrQv9cVp4hSoQe89RpRKlSBea4GqyCvCl0XFX3/S4jsfPGoralauzcmdXBXvTb11mrrmhoD1fparPAqOwXzXhXE3PyjeDKafcQUzjkDZaLTidEL6jv1Vb1w9NMaGzpTMrDWJNu18+ZfsjQeo2jeZ2L0ihJJOplw9F9jkZ7rNlrKk7r4cQDUiBgBuenJq8aDmryKIpLCKFWviagFFAIAqJvKmq9ZwyYKzExGnKqbKEBE6qYKVB7Vj05k9NN/cFyPHa2EGg0/okzDz+n0h5ZvlGvxw1vRGiVfvnd1djakguCzkt6Ua0tEnvubmrSmplJScv67cuoO1Y/qb3vPa6A6R1OF7/n3sTLACShyvgBXz7N6vpRrG+CDhgRc2U3wjsIWD00y9Ur0qX63kWs9GoE1Vf/RLun8XmmsiCs+lf2O/c4LAAqAYhSRKnwpVXSUADavqi/Sr4454T+LH21N3/1K3rzQDSc+7miHMhaKRz1tCa3pqNaezXXatTGpneuT6m6vjopHJV9+BbdKdGVRoAFom/F/ptGEDyxgoAx4TI5e1KXT9+rC8X/U8NWjBe304ETX73yLujfebvIl+M9sd/7l8Bot9EFNA4pwHhu9KQ+g4wagLHCfVuCyiQFNFoHm4z/ntuOmCaTTzpqPhwTAXEoaX3BfQ8xo0jp1cUrPnhzXE8fGdP8TQxoZr2jQ6SkFVXfoxCe+653+S76i39bTsyfIZO6N/J8WHUuA9EBTk1XsS12mM7TOBarO8xqw7qHmQX2054ImclX+AcCbIjD0blMAJa3WsC5kygAtAMo1B5h64CX19wCMo5VflgKqFMiIVD1TgU714h7p2rriFAC9/7R6AqREqlSAEfkz8MtTaukAACAASURBVI/CVB1PDjqOmGE1GUWKGFtHU1lRCyyh/zr/OQulSw9K5+8rHqHE4mpsbtLNWzI6sLNOW9bUas/mpDqaq1WTiOUtHpV6vfj1zAEpXj8rcsdBn9Ta2chVkh2hCug3UD175BMaHz63oNMnEJFpz+Y3auPed6q2npHKdWUZhpT7GVl/DkBHonR72MDO+E8mCFRHABrxnwzU4yFS7Bi4953TlrqRLHPi/Er2ldeMTczoTN+0njs7oceOjOrZU+M6dWFK41MZwaEuYTmjcOYOnfrsfHHrEt5wpV5aMvq9ravrFwOJgtSiKzYWBDpYQXR6YWpKZyYm1FZdrZ6IV124Q6kg1Jfb+/WFjsvi50ULBaibI37Ud0wBip6iBTgxTfFRKdEoxShv0ONHUnv/1EoE/36n2D0oRjhVn5zQUXVlm3R5h5QqFL0HboJq5y1Ot4pnKdEp2k5kVNMjDmBtKkC7axFlHX4mqiW69WNZiFaXq3UV8H7+o06sX2iJxVW77jb96p1N+slbLgqx/HItbnyxa5n03B8g6n04K92OBxaq3vCDtGlOjJzT6OBppdOYJ8tS+WRDr5ra96ixfUcU8Va6xYIxnfkBmJGzVc1dpGguUABowAiW6BhkR+GRJ2nhaDGjDG2r5m961T6nAXMOv4RyPtl0KtS5K1M6eX5KjxwZ1aFT4zp6ZsKiUFpNl3H5tMZqf1J9H/6uH51SEqBivfdkV9ffSvqJXAepsapKr2xtVZLJZmUsVP5PT0zo+XHK5TK6AHUAXCwg7Rei0493X9SDzYO55VTwoQz7ozvSa08BRsCSMJfUnpQcEOVteST46bZkz1ABRLWAIOtUEuRkgyqJCe5lnv4NY9JEt9R3nXQtaiLPd5zo/4dXbd7hvAAANDgvNJ/Vde5nCkREq1V1kUE0fgBJtw5ACtgCvkRrS6UC6Lk//tG5sSm59pu57Z0H9bY379J/+77nVJ+oXOniDIsBUCfdQbZjXTjWf47BTEmXbI699MbJ3nmelHlQaR5UYcbZ1gHY2NYlWpxcaAV5UG8kQk9+OjWk1BT74vhKK0hCY1TX2/wqTysYN2smO4Xvs7n3dmk8AEpF3rjVJYxZmUqFujqUsjT+8aMA6ISl8/xtOr2sAMr586HOM8pkfkunP/PtMqDlRVu1pKvzLWvWdFSl01+JEuxFO7u+ttb405LebMGrzXp0elqHx8Y0lEopEYsJpcDmZFLIqzywDsXT+mDveT3VMJKbGqfSj+gf7hRwJBLlvua0UN33blOAHP/zA/6gBVENsCNEswAs65ZvMTn3yXivk65b2YpgLByc+gYHqsfXSukCNwVAyPhqmgCIQGn/xImKKNHGrmCkguFK5KMKhwbQMHYFsKUhADE71AEdWRW7V4XShfuliw8UTvfrerXhwL/TX/3I89rZWV5bttM+1rghd9Yd1OG4wKrkklNq00mmJ4xznLKRzYOubZLIjIgPwEo0qybZrapEoxWxDLRXYJkV0RMpotmcvKJMalwzqDsAuYgHBkATdd1W2OKhEkOjXPQhwsMCaz6i2yFNTfSZ1hSRvXPZr2whyhwem9GZS1N66viYHnhqRKcuTurSQEpT05ml1Cfz7RB3J03jhxXqnxXEvq3M1PM6/bkogqjsc6zmq0rCQFpNq4Lg/lxyKd4A7pTIcikLkqqjY2OCBkiHoWpiMZNXAaxIrNjOpcSU/nLtOZ2ujTqNsjfICqT2yKk4/KTw3oia/wGW3qgaHAI0vQeAfxaCVazLNbjUlJXI+Hm7NOZmXLHd3mppaIf0yDZpotBGcEhud2bPfIdLNYeqySgS5bVYpOOrSrcVXTeRpMq8V1EAxF1LKCbXlQAF73n8Y1KOrpfZQw8QbPoB/dbbE/qZW06Jvvr8C+MzANBaS1/RPsZr22ZlRcW4v2LXV7bzfGqyf7b33ITmdP1UJS3STdT1uKJNdf0yTv3M3rvQIkED8/R4lGZjcDJuBSBnuwcPXGdRcY0HUCRMJUSgbMk/LJw1n5tjZdV4zlmF1XhMtscnZ3TuyrSOn5vUvY8N6fkXJuz3scmZgibcxc5Nnv9zl5DG4/X3uILgH6XwWU3pvM7dk+Mmr3Arq/iykgD1zq6uN0XdUYtagaju39bSYjxoSW9W4MNBAZyfmtKxsTHTrXJrQiMA1vT801V1IjluGtW+RA7LPwCSaVWYqnOqoCwpFFFo9wEhvwOcHmAXgjIfwjtX8fNSPhRAfUQS48l9Ny37uM2QVbp3n5sMUAiD4FEZoIdrFZErKT3fSe/5HwALaFZHvgDWvnrVgSwNACgAzGu1W8rqty7pGuP1x/7eGbfkW5Ld2nTLD+pD7zqkDS2Ouplb3PwhA454nRLJLgdkFHSWI50OQxtZbJGZder0WbEFIGNBX+nSeIT1WNc1GJ2w/HKmrDlMAOjEFUux4S2diB5KwSkR7EFS122RsSkT7HyWQJUB0JlIVA8POkmfPSL9ytN4Ljsizb6BlE5fmtK/PjWs7xwbs4iUyDS1vDyovyxA/H6Fdlfcq0DfUEzPad2Vay+1rqhct0RJcPGDXV2/IemPc8FLfVWVRagI+EnVs7nPkm7aBStxkkfTaR0fH9e5qSnrsLJsuapKG2prtS5ZqyPNY/pQbx4jFV/597OleH9+pljk+/h5Qz/0D/D0RSwvn/KOVn7YXyUfJPvywSeCZ7AHTrLKXdATzdLXrnMzrJhllW/BuLr9RkcBmA1gNF0VoDMXqFjEtVa7whR/M4UAkRlG12jJAseDMuKk1AVfVApSvE++Zc3r9Etv79Gv335sXnRqvp7N2w1EXUXcDXRb2jLHgxovaNpLUlt4R0ArHvWct5g7k0Wgy2SePG+/MXcO01bkMRcmquTRfrhJoKFV2o0Hpke/psW+sz+lHweXxts2jCKgz37UVeOXYECDwB45EwUkOFCKSacvTOrKYFrTqUyFsW3Bs8pVzxPuhILwWwqD+xXLPKWRutPq+zBP4GUnX5d2jS3t1aUC6p9L+sVcm2qnJ7+52dpLiVZZamMxV/spyv3k33nSftJ/ClYjaccD8Z7wqhvqkjrcO6ovdl3JbaTiK/9Eg4Apv4MJRImcwuzRKPwP5sY3BlC8IqLlNAOogN9S03/enyIVxapsUMU8u6dGemiH9PBWabLANEHAiJEkXbc4gb9vQwVcKVQBllT6AU84OZsMgC8dHyLmpq9ibIKmlQJWKfKia4elU59x75drqapR09536AM/1aeD67JbCgPVNW9VfeueJYPorNAcAI2+LDLLpOacmRIts62TBlqlfLZy7huiwzDteuANQAfMRGQuxXY+oKaDpYhW02KFLQN0G81d0m02m8a7z4kmlCIVn7XAA63I55jJhBqbyFjq/szJcT16ZFTHz0/qhb5pTU4XGKRVzvFZvC7p5aACa8x+WAq/qVT8iF7YdUl634ptdGm7vDyvLulMv62r6/2B9HO5NukLSN7khIiSI8Yb06tf0gYKfJbRmRkXrU5OGrfKAlA31lTp2Q2jeqJnRJlcvB2BG5Z/vopPYQqw5O+AJDtGVZ9qP+sAshAaRKwUpKit8J11KFot9YPwjObyyu5KBqhvhPuNSYfXSl/dK/UXGbNC9MnsqtpOB5gUp9Cuoggg1bWpqrSuhq6YZSNWqh0tQMrvO6xsaGCRggfdURe+nv/s1LRpz+136u///SG11c3d9KT1zd2vsMi0/CWKzKLIz0VmIy6Nj6RDBlg19MVH1f/lkoj5nfVUArIlXJjMiZ7oMCpoRUbKBqCmCHA+oNbGie9CqReLpfEYNg9alR/e1znec7FUFrhx2gHKC/3Tevo4gvpRPXtywopJI2OORluhhTvlvBQ+rDD2TVUFj6smc+yl6hpV6TEqChNmiNLd/VGF4d35AHVHfb1xnakwNJ7TOj3p4U+n1RnRAEtJ9gDpS9PTBqyDqdTsRZGqDvX01hGd65rMbUmKFh5ONVv+SYTqK+9gF5Ep3wFQ34rqn6F8922rFLSKHq0ipwH63ff9+ysb0D4Qgfb5Njdm5QQjpwtRAEmpbY/TrAKwE5dc5El0Cpgym4m/E8nyMwUqHnP4riLLMa/VlBt1jTIg5xJKp78gXV08vXJ29ebt+sm7b9Z/edNz89L9+padNre+1APmetAnIlBx/eJwoYwnBqCcdZyP+hpWwB8U0w+MlN2IEdeF5KgEn16brMqMlJ2NHYoE40Q5fiVnYpG5SFTpB0BJ6U15sIQpBgDolcGUnjs7qUMnx10af3FKl6+lRIS6IgtBTHxKSozNKJO4RxONH9GMDmvzlRdeDlxopcesKEQwE2pwfBy7vu/JtZGNtbXaXl9vaT7OUmhSAVOAlco9vxNRQgnwt6IbLPBJeI+TExM6OzFh78cyXjujJ3YNq785R3sqG0MedWsUeRIRAq5EqIAbP2NQ7av/YAtRLFQBGATvSgGLTXkNa6VH2r8OOhObh+wuTqLng5Hd4GitdP8u6dHN0lQBCQ9pbcM6qfcOF63yu42vnpRqUAVMOzClKIWUCu4VVyszYply0S1GLHCquSI8bvATn5KGjuX9xEHnAf3+z6/XO288O7sOqW9z963GneZfvGsRLZTXXDEJPaj1nydmQYtikhtjvBSjhTyPC2RGMxMmoE9N8tVvJiDO9KM0I+VSLgXXbz+plBmWDLjtIGey7VS2AJJXh9I62+faOh96ZkRHzkwYqCK2X7ElhtJkQkoOSo39UuNlKTGeUVXqd3WPfn/FtvsSeuOi+PaWNWvq4uk0DlOvyfW5MIiujsUsEq3BKBqZZypl6T6AOpROW7EKsLVolaCv5Cf64i1yuVydntax8XH1p1LmaMU8qsd2DWukPofmDnDcHQEjfCkqN0CSxY+oBlzJsqL6jqE+kSw76+dYkfYDrEsR/fuPQ/GLvv/s4jnaWUCVfbBJq+ulr+2RBtjpAgvVe3wAmrfPRZscX25YuE9f7YdDNfkQTQaYV3dF863q5wCXD+5nvJcgmarZcIf+8peSumML0gm3UElv7X21SaPmLWHGhto5J6R+m8BJ9EehykV9+G9GAFquGqHEG851RtEtNGBTQE0RMDNl7c+oDohA6X83s+dafEprywZzx/kS7dJ9xcMiqsZjyVihsQwvo/vo4tVpA1Aq8d8+PGoR6Oj4iqbxUnyaKFSqH5CacEK7JlVPSkEWFRror/Qps/T8N78UBdQ3d3fX14XhlyW9OtfR2lVfb1pRBPkI9AHLRBBYWk5l3mtKkUH5ohW9+1zES6EBoBeIVIlYee8rrdN6YuewJmpycN4Eeoj+KQKB+ARD3iQFAPOjUvxIaq+AYx2+AFzTcEVFrqJHrYTrCrtBQDXbfId9uSWKjjFYOdsufWmf+54psFH4046bpPoNUsMGN0bFF6YwUgFI0aKOnXeFKyJSfvZRJPIo8wQAgOucQoCfqfCP5mmfDmJq3/P9+ugvjWhHp287kzkbtfS8MioMOeMN+EGE7ICpgW7cCerRoZLSZ4/PKOHIlb0KQDo5dl6To+eMC2VBruTE/G7oHV1ZzuLPE+ylbiYrjZ8eMgClKk9UutQ0vn8wbX3xT58Y14NPD1tEOjCCHnQFo1CAEsCsHZYa+h2I1jBZIq++Fe7013SP3l/qEXs5r1cUGopFqIwxAVSRTQGUgKY3k54OQ2GA0pFI6FoqZWJ9D7L8fakUwDyJ1fSUTndO6OltI0rFc1xwACOgui7iUEHzaHqzeakCZhwN7icuEf7P2xDF0n0Fv8r/CBj9BNWlXBm8tzdTyZZvEj0Tqfp6znBS+sZO6ZEtUqqQx2qV1LpHat3r0nwiUwpRxq2OOEoAGgDOj+4ZK2KhYR2ZowH4PKxj7auhdPJTbqR0riVWrTX779Qnf+G81jbPabDnADXmLOWmrkWD3GqsjbKYA9RSDmm+11LQsohYodnXAegAZyEbu0L74TjfSRfpTvVbNZ5tLLUaPzCc1tlLU/rGk8MWiSKuR840lVrhwnhVSkpMSI19DkTraAxBPZLTGYo7AWKMq/a8An1Zk/pTfWG2mXslTuFL5j2LAmoxDpXolKIUbaMt1dUWqfIz4Al3SoQKp4o2DxqAKBaAzd6wj1wrPWoA+OXpaR2dHNOjPUM6umFcmVgeIxX4VDhTwMy7TQFiXDvZbahQA4Csj0x5QHMZAaqAXZGBpyV9Ft4bz5HvZPX9c2AopjHqxRfTpuPSdzZKX9stAbD5FtJ5ONK266XW3XNmKRSiLJVng7FISoVzVXrOcMX65AHscM4PgNlRI4xOz7HEk1p74B36xM+f1NqmOUDFmb655zYXoVpL5VK7I0o6kiu60lwH1oiN+SACNbqAh0+FvfEWDIzPWBvnI4dH9fhzzlwEkf0KV+MlX1AiCm2+5NL5mhFXZArQ0AZKVlerqSapuupEZn1LW2ZPd2/Y1dA4cu9zh37nwXMnv6GURpTWkPZrTO+bbVtZ0fPwUnjzooAaVfk/pjC8K9cHwkz6usZGdVRXm260E+40kzFAZSFyJRIFUPkbMiheA6cK4KIrJXql02opulW2BXCfSI3rn3qu6Gj32OLKv2m5IqmSVycZ6RuNqiYQ8K3o/J9Un4jUO1bBpyIV9b6qS+u2dYeTO4t5Zk9HWln+xqEjmt4Xbc8ix0A63SF96XrpXGvhSau0qPa+zrlWAWwm9m+dm6xKhEqXlXcbAhRIdWO1bvSz6VonpdOfz+8yVd2gtQfv0id+9tg8QK2u7VCLB9SXwh2QZx/pcKLTCarCuTMRhdKVVHlvPJEmaTwFJFJ4otCzfdMiMl2xarz/fL6gRARKMan+mqpqJtVUF1ddIqHWZL22tndqT1evWuvqtb65Tb1NzQBrCLDWxOOZIAj/eLxm+r17976vcmHsS/iaKGXXiwIqifCdnZ3vD4PgZ3O9YWM8rluam2ezYPABYAQ8AbhUJmNpft/0tFX8AVtAlHUoKGXPmiJSJcJdysL2LwVT+vjaS3qmMYeRCp8Yt3+iQAIyP26aiNNX/gFWIlEv8ocCIJolqmXwH5eTH0+9lJ31r2V7BILZZirsGzpa1EfZmf61ekcBPL6pMAUAKLbf4CJVswGcdLOpAE5+BjCNNw2drIp2VegARqrAM/IzGtRrh3J/wupGrb35h/WJnzmyAFCzOdTlODir8x5mLpL2HqEDWa2jS+uNp3CEBvTxo2N66sSYjp2lGp9eSVH93AEzLnRENS3X1NY5qe7OUA0N0taODm1p61Rrsk6b2zrUkqxTfXVCjTW1qspz/4UKvl4VzvzYpoO/s7wzcFbn9K7aVkoBVP1gV9f/J+k/5toreNObmkAlqSeRsMo7hSlf8efvpP2sB8hS+WeBQ22Ix22QH68jZef/fKEayGc6XeqRwUjlA2vO63hyYX95BFAUqOj5X+g2RbWdGguzpghGyJSJUAFcUn3WB2wj0/wl6cCyPwygepwxBVlmKmxnb2RLmP2cgQJAVoW8aqRAmEy6zRgVjKutU2rEcacWGc8453/aV4liiWppEiA8JmKlKn35Uakf4WyOJdGktQfvfukCKg/z9LgVqWgeMO0rXOgSzEU4SlTjsbc7fHpcTxwd05PHx3T+iutKqrDIX+olr0Q8UG9nXJ0dGbV1j2nX5mr1dFSpp7lem1rb1V7foERVXAnki+UpbYYy0ju3HXg3xen/sxQ4AiUB6tu6u98ThGFOnRlvsLehwQxMkEh5kxQ/6RRgtEw6nbYIlQgSwIQKIFLlO6+jhZX3omJP9LrUghWf+fnISOVyLiMV+Em6lIg4farv5VQAKVEowAqP6n1S2Xl/xABWniNFVE1lXX3eTAXpp68HEBnDp1JMyz5bUADHu10jwAU8VgucSir7a17vhPy8CWBqxtXN7mdkSkSoNAMYqPLQSErDJ9yU01yi8+pGde1/pz72089pS9ucVIHupZaeV0Utl2V9+hVf2cmZnPbV0vipa1E1vvKiD73xuDGdPD+pbx0e0TMnxq0yPzqeWfE0njPOGO0ta91o7QO76nXdllqbz1VdFah6GWa78RB47GuHr33h/d/8/YlrI5/87MBAEafxFT+N39UbKAlQ39rd/dZYGH4q3xR7QJSx0EiZSO/7p6fVXVNjUehgpEMFKAFXfmd9ilOAKAvUAK8jSsW5n9fRZYV+1TSCFR5C8O+JxuH8RioEa2hUfYWf7ZBee79UgBUwJesjOqVdHT0q6h8CQ/7P35fa65/9+XhPb6bi73NAm24qD/jZ619tkL6yVzq0rrDHKtX+zgNS9yud7tQ7VZH6A7jcOUQt9Pv76asA6cl7oiLWgpNQXa/6vT+mD/7EyXl9/PSut/S+2ir6L+6SZShNGysOTWZxN6oQK8QKmzAB0MHRtHUioQfFJ/Sp4+Pqx2R5JUX10cFklEx3a7W2r6/VK69r1I3b6+3nutqqZRsxk33erl0e1gfe+3ldPN3PlfmMguDvFASfv/HSpbPvm/NQe3FP9XfR1kvCqjt7e3dnZmbuCxycLFpI8bdE8ikyU+RSaFHhS1lI+Un1PVgCvGSznCEKUmujwX68DqpgLJNxmvpIIWDAWuFBmwlCfaPlmj7ZdSm3kQopPTIlUn04Ux+x+qo+5kyeM+VvPAOQWUEJEKX6in+lO5jrc7Ed+FR4VQ+q7B8aVU81ZL8OU5Vvb5Ee2CmNFhizAn/KJABUAE1bHY8KiI5fcuk/VWtrSWXa6oSr8J/7ylzUmr1NhPA736X/8cOX9dY952f/U1qnVIUns8jLZk2cU64aTweUjVG2anxl2k0kn3iEYiby3AsTuu/xIR07O6nzV6Y0waykyt625AMApdmQrNLG7hrdsL1ebzjQrK3ratXVUq1EdZkXnQUnTESIu6YFm1KAAXlMkyOLR2pTSP6Xjzysez/xSLb2NR0GwfEgDD+oWOxT1ZcuvXDPXD5V8ud6ua5Y0hm5q7OzJyXdpyAgnsu5AHpb6+oM+EjXAUOi0a5EwrSpE5GwH9CcnJmxCJaCFbGCeZ+GoZKRGmAgik5J/XkdkS3/q3SZjmX0j+1X9M/t/UrnMlIBHOEqASvAkq5JbhQQH0Djb34KAP/jaQCYEtlSyAL9/ZTVko5oCZ8EEKeNHhmov2kBe0A1l+cIFMDzPdI/75Muk8rn20bgAHPt612BKtE6N4raO/8b11rnotWz/+wmri5c4F23vEO/d3dK79qPTGFuaeq4SbWNG0v4kEtcBROTyCMUdyZA1I08Xpqonmr8lWtM7Jw0l3oMRohI8Qhd5llJOQ8AXGh7c7W2rKnRa/c368BOxm3XqLGuSlWx4heY2STaKO1qA048YOOJRmchiJ0hf4/XmrQNiB29dljjQxD485fBKyP6q9/5rPpeyHYSm12HW/d4EAQfTksfq+3rO/t/gLVE94qfl6ovd3d/JJ9BCocY8EPgD5cKL0r1njSe+xpQJIolSm2Nx2cr+VT+kVBZASoCT9bDFwAFAO/jX4fG1UuxKtEBjFfN6O97LujbTUOLsYZrlJlUyJSQVJLCk9YDXKT8ZK8EfgAs4Ap4eneqyB3PZM5QCEsZnbLwimbbgCqsledv2U8mveZy+mOdK03Sl/dJz/VIMwWOFML/NXc4S0B4U5sKMO0KV/zMBgFNUv5h5rnkWNa8Tj/91nX6ndcfmucP0tB2neqaGfC13MuckXM6NezaR2dNTCpP45EsUUwCNEnfEdbDiVKhX0GLu9mDw+VfVxPT2q4a7dmU1JtvadHO9bXqaU+oNhHL671iWl+As6rGfQGcGLckmqPx0e7vrJPPi5bC3OClh2Y7yLLP2MP//LQ++xdf10y6IMfMgcft9yOSPlZ9+fLpf8vAWvxxFx3hH+zq+i1Jf5jlfb/obiEy3d/YaAJ+ilJU/OFJAVR4U07LxakpK0YRvaJdJXr1Yn+AlWjV86y8BwAMOF+MOFcKWKgCKtGsXq1O6QNrzulo3dhiUCUA3i5pa/SxODLehJoAzXuq+kgUgCXTJbr1MiuruGVNXF0OPAFUn8ryUgUjwSpUCvmC9vGE9OB26eFtEj/nW0xadb3jVUn/4T1NMpVwHVQUqfq+JfU9lPsdOm7SwVe9Sn971yNqqJnTZ9bUr1UzfO2SDaWjUR94AOTwQ61YVB9Z3J27PK3vPD9movojpyesS2l0cskjj0s66/GqQC0NVdq3tV77d9Tr5j0N2txbo9bGuPjf3EKbNmk6o2OS5pVAiywctZtA4FywgiqKui4yLWeZHH1Bw1fwlZyf0kxPpfV3v/+POvJonsaOxRvhbjkVBMFnMkHw94lLl577twisJQPqnV1dN4QSg/oK2QgJXSqcKCNL4ErZAJElBSfSfyJPok4KTwAmlX++U/k3YK2uNgBlHQD2SiplxSkoBMCXqJUv5kxV0mH1Qs2kjVA5W+vnPGddGWAPESDZqnebIs32wEoa7hUAfjoq6T/61N6omMX1DBWwnMvCSJVtMjsL8X++M0h0erTXqQAuO1lbzoXwiP7/7le5MSk2gjpCaoo3w8els/8UNQEseIeG9Vq7/059/Mef0LrmOXkaNzv9/PiFlr1YGo9H6JBJmaYnIqd68yeonLD0xSQ8QikkPf7cmE5dcFHoSvOgHAO7DxIxre1MaP/Oer1ib6N2b0xaKk8UalFkxG/i9G/eqlU1cyNjLH1PRiNTSr5tixz+UCNXn9bE8GLQvHpxUH/xnz+tgStzPg0lnktrVQkkA9ahvr4j989NVSvxLV66q5V8Zu7q7GxIBcFnJL252McFQHfX11srKhEngEjVHhAEWOFDSfWJYNvi8Tl/0zC0dB9qgNfhTuVfhx8qr4FGoMvKIt4wtEi1XGA9VD+qv+k9r4HqHBZqpPm0pxJpgitG8kaASbpPdR+cAEThVf16XnrF33hNgdpQseOX8//gFZEqUbFvh2U/AfxCy8UW6SvXOQqgmMEKoNqw3mlVAVaoAFLGYx9xsqqFS6JJyb3v0l/+yAndvhkfio/0RAAAIABJREFUxGjBALzteiWZg1V0yR5rgskyXqRD87xIi75FjhV8MYmZ8QAo7kz0xjMvacV746P9ge9sqItpz6Y6q8bfdl2jtq2rU3dbjeLxGisIOXtC57M6m7ob77kchhGFjxxFvKFLD5sOd+HS99hZ3fcnX9PJkTFdS6ftXitz4QUvBNKnZqQPD1++fPjfArCWDKgczDu7u38uDEPGoRSY1eEOO0C3pqZG2+rqDEix3KMLCrAlAvUFK9a7NDU1+3fWgTrgBPIzEiy+G68aqQKIdHld39SUaquq7P3LSXR4nwdbrunjXZcEt7pogUKkm4p0HgBFZmktYBG/yneiRv7GAxzw5Gfe2I9P4U2LHqUyL1H4XUDVc6q00QKqxRRKeKx+c4drBig0aZXuKDqrum52nqmMrkYB0PegNMQI1wWLFabert98W6BfuO35+f4MiSY1dd5sxZCFizcXceNEcKt3jvg2nbRCORPbGJvMWMR5+JSzuENUf+rClMmcyseDMs9NtHpdbUzdbQldv7VJt+xt0Q07WrR9Q7uaGphwistW01yV3QYVVl5srWwP514FoMKf8hBbuJz/ylGd+OjjlkkSzJydnDRFTnZnY4nbZwAXV+xnM2H4kVRLyzNfOn4cg5WX5VIWoFq130Wpryz1aEAB7Kyrs64oXP1J5dkoaT6giHcqPGscx/+oCAVPyokjCiVa9UYrfhIAl6A1AwCs3vKjTL0q1f4vt/XrC51XNJ3t7eg/mHf7JzolYwZAAU6+iBYBN8CTDwMNwBc7Q58/fKt3syoH6Us5qOwHff/MpwLAoSgQ/hcD73RMema9G7NSyGOVyBRJVdcrnIE1RaqRk9LZL+UGu+5X6uCt+/WBux5VU+38iB/nqYa2vRZ9hTPTZihC9GkGI4w1AbQrNBfhUFFxx2iZajwWdw88OawT5yfVP5RelWo8+xCLBWprrtPmtc06sKdHrzvQoT3butXT2aZEIulmTZU62bSU87+M6+QF1DDU83/3qC5+fe4hCn1H4HNmYsIi1oqAVbocSv+gIPhQazL51IdOn87Buy3jB3wR3qosQGX/IpH/B0pINmc/DsDZW1Oj7XV1BoQUlThBBHXGl5JFR8J+AJhoFBnV8MyMRaoUpihK8R48MWdfh5wqFjOfgJbodWy01ILVVCyjezr7dF/rwOK5VBwZMlaKVFTvwQoE//wdDhOelGIV6b+fPQXQAr5+OCDB73KK/v0RJZBDp+rVSvCp7Gexs0k31fnWaMxKVwEKIHCtqj23O30q6SfVfmRUC5dkl1quf6f+9kcP6cY1CHnnLy6dbXIz6c0Rv3JzEUsIxnBockbLjx4Zs6FzfddSGpvIaTW3IrdUTSKuno4GXbe9R7fdsEGvf8U2behpVnMjUqRiJ6HMXbK5U0TYaYUmEYumnlqhKibMaMyGsIIlH6Bm0jM6/P9+UwNPZw9AcxvwwHp6YsKyzAqAlbe5EoTh54NY7G+aksknX07AWvbZR0J1pavrLZLeG7pac0kxGBsiNYcCgArgKWeTRuJxnZ+aMp6Vk0N6T5sqRSgKVJxAilMAaQ38aUQBAKSArC9YEcUS7bLAvZa6DMfT+mDPeT2Zy0jFG5QQcRKxAmREqAAroArQgg8AKy0PPG+JFLO1qdzny+FKtfAD8VGZbI58kPcnZyhQe7KXe23tQK10727p8CZppsCYFYpKNAGgKb3yuGtFXYSYCQVb79avfP+MfvVV80dJl3oOCq1H9xFdSPCfcKHffHJYZy5N2yjkFXdoinYMjGxuTGp9T7MO7l2r1926VQf2rDNQBVyXYzGLQBtBjUnLhDKmp52y0Sk8iNxYFjdVwA0pbLXfqfJXuuTjUIfHxvXZP/2iep6bUl0mNyXhqQAi1iUAa7+C4AuxMPzbqkTiiXvOnZvzgaz0Q73IrysbUP019tbOzq1Vsdh7wjD84TxS85wfDcBcX1urrUnSoUCj6bTJrIhc+V99LGZgCg6xcxSxiD4BYACWdTiZpmmtrjbwBUwBWHsdaoCIpyXSLWXpS0zr/WvO6UQuIxWwmUF/VP79jCmf3tsjOwJXD6R+7DTpOPcBX+giStuVUnZ3bh22Qep/mMmpkq5fEKUCoASV1Bz4zgMBPhgGa6pK6lsvXdgrTReYTor4v2m7RIEJ9ymbyLlg6bxZW254tT70zkfnVfvL+zBubbhOOE+mdv7r0yPGhR6N5iXRmbRaS3W8Sp1t9bpuW7feeNt23bxvnTavbbX0njS/4iVSMQCcmFL7gYRMNsDtyuuNEePbZNfqBpssYBV+pFH41la8uOkC3lmLTrLJ0bOWPWQvfSPD+vGPfkB15yb1A1c7tHWiTlV5vCK4F1HinIIKqIxjZdMDQRB8Pkilfvel7hWwhCtDssp/LPbDCsN3R2Wckt6PldCi0llFAYrI1ff6A5T+TQBVZFWAKJEq//PaVJNcxeP2NyJY6AHaXVkP7OJ/vI73KmWnTiYnDFRxqVq0+PZUilQ0jXBNU80HnABUn9oDvnx5s2o/4I/XUI1fifqDB00P3P7D8ncyNopY3C+5irTcJGPt0vl97ntegxWU591ulAreqgsXOnB2/ph+5/sv6ScOnCp9CGj0Pn5qJ5Kmh551BiMA6uAI1eWK0aPsFzbU1Whtd5NuP7BJr96/STfuWqPezkbVJ0vPeOY26sZhIwEj0qQAZ56qkUHL7JC+IHBjWGra3BRVdKZU/mN+HEvZHyN6MBHxTkcStGFnBJOedNx1xoEq26NjapphjVnL0OSE3vXxD+hQ3wU1p+O6bbhFbxpoV3sqfzQ8C6zj46LTsQJVABqUj0ym07/ypYGBHNxSZcdhtV9VCtYU3Kf3SbEnOzuvD4Lgv4bS95bDGhJBwosih9qQTFqEyQ75ewhghB8FcH1zAK2rSKdoX0V2BX3g9a4W4US45buwAF6vCij0QXjdk43D+tveCxqpysHzUYDCoMQHc8imSLE9v2rhdAS0BFJce55v9cL/UtG9nKvAqws4WNlnEzrzWwtmVuV7XyLUS7ulqxulPCmee2n22cl6MwpZ696k3dft1vvf/ui8kSi5NonFw7XRtF7om9I3nxrWk8fG9LyN+1gdgxG/T8ia2lvqtX1ju970yu26Zd967djUoY7WesWrSk8pSJ0pusF1zqSccsEP6uO7my0VWHUfja4bQZ20ny1tX2LkObf9aZsmYDQBo6rNCCblLAnDzKy6gGIhU2kTNW2amriskX5GRswtU+m0fuGzH9Y3TrqJtxyJdZO1+p6BDh0YaVJtgRHnACtZpUWs5QPrRBgEP/X5vr5PlnMLfDetu2RA9R/mzrVr28NU6mdsYJdLQEtaLFqtrtaOujoDVApWUxSk0mlz/zfDlEibSlpvFEAk/vcRKA0BADPgyUQAtK3GvWJyPTNjAMxSTK+KkcoDzdf0ye4+TSycp8OOEmVipOKd/AlmvQsVPCuBDFcfKTYATDAH6AKoAJ/vsirpyJSwEu2xFKZ4nsOjAuIAPB+Xvy+WF+Z/00zcAeqlXYUpgHzvkOxSbPs79XO3X9VvvOao4gtG0IxPZnT60pSOnKaYNOqi0KvT1h+/WpImdj1ZW62t69t1/c4e3b5/s/bvWaN1Pc1qaqgtmsk4nnPajYGemY6Aa8z5qqYpFs0YcDmQZIZWgxXkiDgt8oxVW199vjbQEs54lK4zv2pKMxb1DkfbH3PgOeMMsU1dYBpXN8sL3tW6q6KGAZ9GIJka7Ht4XrGQcvH/fe8/6YOPPThvl2oyMV0/2qg3XWvXtomkYgUsI8k4j4+Pm9yqrMJVEPzp5/r6frWUY/HduM6yASof7i6paqqz81WxIHivpDvKSXKJVqEANtTWmpgfmRUdUd6lCo4VwKXiD3B6D1VkWH6eHhyORbNRNxUFK4AZcPU+rcVOQioI9cWOy7mNVPxoErqiAFcAE0D14n7mUGGwQuHKgyjgBu0IoPo5VEtN/bO50+ypqf7D5Qkki312S/lHO6QL+6RRnghlLFRueu9Q+5Zb9cdveUq3b7qsvoFpnbwwpW8fHhHpPDOTVstgZPZQBIE6Wuu0c1OnXnnTRt26b73271mr1uZkgSgUrhFwmjDOkZHQTuY1qZnpUc1YkSicbfs0JUNNi6qsNbTevigWOeCs7BabD96uOOUNsZ0FIZV/N7PLTFAimgCJmmsYYD9cm+rC/XAcqnsQkO7TfrpwQuuHn/iW3vuVz+e8AKAB7hhs1WsH29SWRQNwiVMTgVNFYjWQStk9W8bCXPFf+lxf30t2gmplZ7vIEfqhjo7esKrq10Lp5xWGyM9LWgBH0nOKUAz/I6LkSQcgmpQqGk3t+VZA1X8AH42iaUU2RaTKkxE5ljdq4XU2EaCItGU8NqOP9lzUQ82Di6lH76IPOMKpAmgAJBEqQOc1qYCoT/09LUBE69tSS88o5x873hOvEjxTczR6lXSgo5UYd9FUU6vuhiY1J5PqbWzRrq4eNQbtevihpL76yJCmyvH4xAtg7eu1tW1Y1zU8o2eOjxoXOoVbfTk7tsR1E9VV2rSm1fSgrzm42VJ5xPV1SUAu+5J3PKdFnJEkyfOcBqD8XRkDJFcUShhI2cjpeG2UstcWNB8p/lHm9sHzqxi/WJEqFYE3lAIpu+1HrYt443VZIN5gFAJmNrmiX+/I5cy1B5yhTGokUhXkLvT9/+29CZRdZ3Xnu8+d696a5yrNs2RJli3J8gieCMZ4wnZEwAkdcIeGJhNJhzYQMCYkvVa/pN9L8vI66Q4JMSGQRgbbEDDEBoxnWx5lW5Y12JpKNc/Tnc9bv33Oqbo136lKUtX5vLQkV53xO9/5nz3893//7Mhb8tsPfVviqelpblinq2Ih+WB3rWweiMhwLKU6HR2JhIbj8nje7PKo3zR/c19nJ6bJeTnmBVDVWt26NZDs6rrRFPmSmCbU86whBBcd1SqsTcci5ZgkmiD/Q9Mg7ur0oMKSZTj8VEcjgJ/zM/bj39CqSIYBvgDrbDdPWSrlqQcjQ1MXBxYpAiVUUxEecwj9WKu43ySsAF5+DojimgOkZNlJcDET+bBduE2noV8eYEony+2Ny2VLfZM2ZKOn0OrqWmkqoxlbQFtjOD2FhkZT8q+Pdcnf/6BDY5tZD6dzagGE/azPNfZhMJQDiit/yfYVcsVFK2X3tuVSX10qAR8fYlz1lM2DxWUfsRNEWJ9DlrsOYPGfN2DRkwAsLQcFOEkUhbUctDCrM6UgprQo2lBromh0/Bpsq9OR37NETyaGDjSE4IEuNX1pqsZTOUdi2E6E9Vl/Y9XSYDBLi/F4b7fc9e2/l7ZBFu/MgzDAuu4SWfluiYRGs37FMw/IW/GumOZPDNP8nw92dVmB2/N0zBug2vNh3NHUtNJMJr9kGsZHcmm+rCHLQEC2lZYqE4DYKWCIG4EVy+CLyL+xOsgqOmEAzQHZlgjxVYCZ/QgB8MiV9xoMjgm3zDQJZ4IxFVJ5NzQNVQjwpCcVwApqA6CcmIPxUacklZ8DrvzN9vwMi9apsMql3p9jUMdPi6c8ek6WBPzy8T1XyqcvuVpKA5Q8zv3oUylTnjs4JP/9Wy1azrmQGfe53ieHXL9pTZ184KqNsntrs6xdXiWREC1eYmp5YmWSpLEsUFx4dFKtjy/Wplp73qByOq2S0MCYXmghwOlcO+cibAC4JaJdNoBGrZCBfR1WrBOADNgc08xroaZ/ttABVZ2cA2t2xGrtEu2yAZt7zl/ScDgek08+8E157uQM0o2THlBjd1AuPlwmwfjcoKptqkuDZsOK6v7BnqEvtnUO/6iktbVlMahTzf1WzbWys/j9Lc3NYW8yeadgrVoieVmfF2sVoRXA1NFDBVwBW0IEuPNk9JsCAU1gkWUkPMA2y0Ih/X9cfPAIcK23gZTYDjoBsARmq6x6OzysdCqk/6YM4qVk/qElQeyH8M8APAFYh6NKqTQl7bzLWKhYsbmqUmEoPGuDchZz7mzCRDeVV8qnrrha7ty2U8K+3ChAzNvJtoT8xb+2yqMv9Eg8sXBc0Mzb5FlHwj5Z01wpF21ukBuuWCWb11RpOxCvDNkubFKz66rQb49M4MTi9AcqbCvUUm5yrMEcpjS7Tc20jA6ekNhIq4YTLFk9XPbxsIEXkWdVz0f02WfL7832athCMsR2iX+OdtofDKrQHDZBdpc301YJhIniMTnV3yt/9dRj8vOjh7I6ILrtG09GZPOJiEyn4c5BfH6v1DZVygWXrJYL37PRrF9RfShc4rt+MXVSzRrYsprV2Tcybm9o2Gqa5n0icnMuekxYm7jtCFgTXyWmSsafOKljiZLxT5KMMs0xmhU/A0QJDwDG7BemEsvmrHK5c3VYBT6eq+iTbzW0ThVSYfaooKLZnwoM2EkpaH24+PwMMIXYj5ELO4CIsuOtAcRYqXNhHBbvizaJf9Ic87Xf1tgsH9y8XVr6++Tdni4Zicf1pQj4fHJh43K56+I9srm+ST9As40xpfdMweJAhcbqBkc98o8PvSV/8+3npKd/mk6yRVggkw/h9xlSXe6Ttc0hec9F1XLp1nJZt7xcysMe8QhVRXb5B4kZ55q9IfGT0VaLc1zybt6Ac5b7VmDHSlSBZ8SgNaiQvWYpRQBmQsETC1Q1EOysPiDtWNv5Tj3ZfChSPSPD0jLQJ4faW+XpE0d1HZ3u75WheExSdjgtm3OUjnrligOVEo6OZ11Zn5HyElm5qUF2X3+BrNnaLGVVES2OMER+HjRjtzTvvm9hFlQ2N1HgNgsJqHqpH6qsrBS//2NiGH9kS3tkfQuAKlSqTZGIWpVk8J1kFGEBZ2DVEg7gb9x9YqoOtYpt2M+RCQRoHaZA5jEyLwohFer9H6hrF9qpTBgYHmT9HYF63HnecyhLWLCAIUkpwNTpR4W16qhUYc3yZ7YngVwlVMFJ5epc9/Ubtsjnr71R1lTVqv4BSQTizLFkQnwer0RoQePomzoXDgAZVhsMi85jScmhDJUJQpOV3hOJlPz7M0fkT/72Z3LwWIeer5gDvEcbFI3QizdE5FJbM3RZXVBKQj7xTBBZtmKLYyLLdmuPnACrmBdfhGM55acKmolBSUR7JJkcknSCcAvxz8K8A8BxNJmQM/19crDjjBzt6pDXWk/LmYE+aR8akGgCbdj8n2kg4ZErD1RKxZBP/OgdrK6R7Zevl827V0vDimrxBydUeZFp+/yaXV/4H4Yxk01bhEld4EMsOKByfxQDvFZff6kpAr3q+lw07rFIcdPhrq4OhRRYAUx+Dt1KXQtCATYjANoVFipLEaBBSxXOKtuosLUNzI4KFj+fDlgRUvl+XYc8VtUt8FWngCqBDMRUiJGS8XciBIAlF4ObDw8VAMYqxWJ1ElpO9n+6p8G3GzqgE06wT8yX/+q1G+VPb/iQNJdP17lv+pWEa0l7kmC4MUOweO64l3M03rdD73bIn/7dz+XHT7wtiWRhoiSQ6ytKvbJtbVgu3limVuiGFaVSX1Mu/gBgHxBvoFwB3+mRpGIgWcSAF/hdyvl0DiFfKVE2gCqdCQEUALTAgfuOlQlwHulql9fbWuRIV4ec7u+R7uFhSRUI0JmXxyuxvLtE3tvZKFt3rJatl62V1Rc0S1nljGXNR02P94PrLv6v0+hCFnjjZ3H3swKozv3e3tBQn06nf88wjE/ZJKSspwLXn+oqugMQL6WuHzAE6qBtADi4947iPxxVpUx5PAq87K8qVezHWe2eVwAsVu10gwqqbzSdkVfKBqZvobLJBlWMZQ4BTxXwBEzhrXJxhAOcdtCEA0haOSA7mZ/K9gigQJGahOEXNDTJX936Uc3Wj4/ZCahQa8IVG7WBXiHkcs7X0z8qf/d/npO/+fYzMjCUm7xlKOCT5rqQ7NpSLZdtb5CLNtXI2uUVUl5mCX44cU/AP4dwe9Zr5+xsSAIppXQobWcdH1QKk2b8bZZBIdeFt6Du++iwvNXRKu90d8pLLSfkdH+fnOrrkaFYNB8q05yX5EsZUmkGZWflcrl15Ta5ePs6aVhZLZ7ZK81GxTDuWXNx9P8zjPsKM7vnvMKF3eCsAiq3qg0A6+reZxrGvYZVh5S1+gMA6hQDEFOl1A3cgYsKaOLWQ5fC4qSltTKZDEPZAIAmN4+QCgwAMA2QHUylND5LggtAnhx3REjlH5pOy5HwyNQFimvPHTAcbqpjhSJo73RTxYplGRFPJe6KRQu4ktjKBFWs2KemWqeV4bD8xU175dp1m8ciBbjq4Yp1SkQn1mYpF1nlhhDO/SW1Eoo0KxUod5Cy2pKQNbb4mlZr5tGRAXnwsdflr797Qt45QwZ9+sWLFUo554ZVtbJr6zJ57+7VsmlVpSyrLxOf/+yKLM/b66YiKDG7fp5a+n4FUo2HapY/f9eaayZf0Ds6LJ1Dg/J2Z7sc7mqXA62npXWwX1oH+hRc52MAoGTyq0YDsqakWvasXiOXX7RJNq5bJqXlE1veEDcmJMNagR5mj6gh8rcjodi9W7feN11Zynxc9oId86wDqnOnd1RXL0/7fIis/Lptt2U1CQAhGX+nMwBAyE0BqMRcAUu4rFisuPxUUTUGgxpjdZJVbO90WCW+yn5YtA6zYLJqFf2o/lfzKWkJTmOZkYyCdet0TKWoBuBkPQGcxFIpEyURzd+48g5HleRUJqASO4UmlfHuGR5D7tqzR+597y3it2OjWJvhyo1qfSqFjEw3JYhmyo6JIrQxN/E1U0JO+ZGqYRq3+jtBBEepCJUkNE3VXSTB4pMjpxPy3791Rp58tUMSdodMSjybasvkos1NctmOlXLNnnUqf1cWyYUrltUSOCc20rlD+ERr6C3rMxnttVkHVjloIWMkEZfekWE50dcjx7o75dUzJ+X11hbpHhkSxEwKiX3Odl2etCHBhCFlIz6Nja6MlcmmxkbZfclG2b5nnVTVo0eQGTKyEoT+ULWEIsu0CGGw6zVdQ8qHMeRv4yOer26+6p6cm1UVMn8Lte85A6jc8MdXrw71jY7eLqYJvWpzLsUAuPKrQqExiT8sUSxNlrHT2A/33hGo5ve498RUUanSJoA22R/LVEMHdjtsylYzB787UDoo32hqkT7fJEuAGaWCarXNUwV3sE75GQNLlFiqk/3nXcOyZRuwBgOSwX7P2+1OMk7eUFcu//irH5ctFWTCrEGX0fLai7ICTbYfA86xEkTcTktKTq1PFTPGIuXeLFEPD+43FgeKSJoAotc7sU3KG4PS05+Qv/zWc/LsqycVRK+/bL3s2NwkDTWlghTeuTAc0jvWIYT5QsIelpKUVRhA5RFtXJwqq0JEtPXRw6mOjkjPyIhanse6O+SFk+8KZHsy8oDrfA1iocGERzP1AGhtX0CqRwPSVFkpm7etkIuv3iTLNzRIyaQPo1qjgTIJljToemTNkFQbHXhH+bEiZq+I8Rdhn/evGnd8DrNiUY5zClDtGTburKnZlPR6v2SI3JFLp3vcc6ePFaIolJ06HQIoO8XiBCSxWrFqSVjh+gOyUKpgBRCPxSKFkkUhgLPfZK4qePd4VY/sq2+T0cmZf2aVrD9/AEk1ge2YKjQrBu8EPyfOigXrCK0AsE4HgCfs+Kuz9Dwit161Q/788r3it3sRQU6vaLhUyenTjXElIiTkhtTlTMR7tSYdSo6pYhowebDivVaIAFk3rdIZb1esgh+qEg93c3qAjMWTMhpLSkVpdoUD8/lGOSpL+qGgX5Wd7CFWjso91pMVo81uWIUBMatYgF5YEOhtEejJdfDZHXF8K5gZAGXb4IAc7myTNzta5aXTJ6RreFB6R0YkoQT9+RkAaCDpkZKYRyqG/FLd75eaAb+69eWhElm2rk62X75OLrh0rVTVTWON+qCpWdYoKlaM6PBpiQ6etLjBVuLrlGGaXx4piX9n69b75u9rMD9TlNNRz0VA1Ru4tba2zOP1ftTWWsXey3rgyhNbpXwV4r+GAGzdVFx+hKqxMnHvCQcM22IqJK2ITQG8hA4YACsWLEAMCGdOGEIqP6npkh/Udgj/njDAHGKmiD4zMPac7D6uPxYpRibvCkuM0AB0KuhW/BwpQCzUDAM4VO6Xv9z7a/L+uq1jpyJjX1p1wRRuI65nbOi0UBduVQpZbTSsPu6IeFitisdVibA6Ka302eCafeY/6wczTxtqsgf5vOSo5WonnFp1Js+jdDBedj+6rbZwyeyXYgkxq2I+x4v12vxPq+a/EP4nySMy7wAomff9p4/LO91dcrS7Q3pHR2SQ5FGB8dXZ7o316096JBjzSE2/X6oH/FIx7FNA9Sc84vN5pLqhQrZdvk7/NK2ulVB4IlGaNYN3EixdrjKA1jry6AeGttTxaEdmjPiAYZi/t/ro+qeMD394/r4M87S2cj3sOQuo3AjqVYna2osMj+deU+TGXCrgHXoVpamEA7A2AUWn7h93X4WrbcVxZAP5PUAKyGLFApHsrz+3Cc6ODoADN1FPWr7T0CpPVvaqlz5hECm4JKP8lHVJzJQPuaNGBYCSjMJCZXsMRoD3LRGhSCUDp1etr5Fv3/ZJafJbcQHAsbLhsjHLIPPcjtAGXFLHXVdaue26F+Lu5rrIirm9ZXGj8QnY9WqyB6V7qEY6WYZHif3+YI0C6bhc3SwfCO3bZMnyOW2ssUIp6Sy0E2synVIrs3N4SLPuB9vPKJCeGejXpNJ8JY8y59yfNCQU90r1gM8C0CEA1CvwRh07oKQ0JKs3N8rF126WdduWSUVt2aTOBIbylgFQK7kJI2McaPlgD3S9IrFh6qPtYcph0yu/sfaiz7+4mLimc32wirne5+VYqrUaj/8nMYzP2nZfVufha0GGH61VylARpKYDgMM/xVoFWPnjlLViyWLVQsNi8BpSFADvlRAB1iqg6yS02IY46v0z9aXC6iRJhRtPYooEFNanw3bimw244vqzjVPr/yY1nxm3aYi8/8qt8tdXflQCtsuNvmVl05Xqni9CXRGJAAAgAElEQVTG4UjYWYkx2k1Tlw9PE/k6KpCQrrMSIJSUKl/Vju/O9sFwLFqOlaB8U+OgFoCOKennMaF8+0biMbU0iXe+cPIdOdbTKYc72/VnfaMQ9AtLTmVzWQAocdCqAdsCHfJpTJSfZTpSXp9HahorZPsV62XrpWulaU2tBCd1J7Cs0QoJli6bYI1mXgdgGh1ukaHuA5kygPC0fnfNrs//w1IBUzVysnlA58I214j4KhoarvGk0180DeM9udCrAEwAFWvTUa8ik88AVIm3sg1AC+UKwESZiiSW4/ITj4XfSsxVXxw6stpUK47TGrCEVGilMmUQ3rzYvmI+6k6zP9x+ElSE6AFeLFMOjtVKq+hMUklA5BM3Xylf3kjVrjWCkWapqNudfSnjufAgZ7gGh6NpCX0M2xQj4p/IzFlxD8CSrLG2C6Gyy19m1eUrg2HmpZyp/6kWKCEBYshpS0Ql30HlEVn2U3298k5Pp9KWjnZ3KnEeq3Q+k0eZ1wyARka9monHAi0f9kkk6pVA3COTdL51t7KqsKze0qxAum77cqmopYAic/4MDQlhjQbDTeILVE6wRjmGJT4zIPHRLknYJbGZGgowqFM+z/s27LjndL7zez7ud94AqjO5e+vqGuOG8YeGYfxWLlqr3CgASXNAMIvMPaBIIoowAACL9QCoKm8VkLWLABypQIoE6AYAyLINiSwsXidhdbRkRP7XstPS6Z8Ud+fky+0klVMVxUUQZ8XFx8DEagUX2JXCJ/inGZ11jLAhX9t7m9zVdOnYOtP4aTWNZ8+fMS6cjDVoUbIAUEs8mX5HiQz9UasuXzVI1foM2zXxs8d3VRTatmQt/U+rlHNMlDnP6RpNJKRloFdaB/rl1TOnlL4EiZ7SzWgykVPde56XoLtNB6Blw17xpyZaoJnnQJikcVWNbLlkjWy7bJ2WhVIemjkIIZHcpIouUNKgoJr5oeKjh3cAiMZH21WYhRALHzrmeGJyzvzuiYH4r1977X35f7EKmaSztO95B6jME1qr8Y6OWw3DgF41udfnrFNJ3JSSVTqvYp1ikcIEAFQBXEfmDx4qXQN4ddtQrgoG9d/Qq9BjZT8KCQgPqISgbVy+VDYg90/Xl4qdyfpDBsPyZAesU6R0oVQ5jf5ITgGyAGoGzTVY6pO/+8jH5OrajWP3F6m6QCKV4/9/ltbQlNM69CRVQLLpRVCLYBhYmfIhqzWyiiaPt+pwwNNrt+qwmAdzJcdIIMUm6H9apZzDOel/Tr4JPq7EOE/39cqJvm55ueWkCs9AoofSFLeLSBZizicDKDHQshGv+GYBUOe6ECJZu22ZXHjletmwY4VEKqxuw+MDazQyZo0CqBPZD6YFotFuVffnA0Xikg8cFizhFj5g/R3PT7b2//faXV+gAnJJjfMSUO0nZNDK2uPxfEFM88P5aK1S00/mnrgo7jtxVKzPIGWodnyVFytkW6HtFAPYNCs4rk4VldPzSkWrPSKPV/bKA9PRqRy1f4SplXpgB2n5OVQ9klPEUokaIIaSYehGKoNy/0fvlp0VKzMAdYtEKql3XchhaXBacciY3ZwOQePBsb5KmsyhpFJd6vHErjIMtM+R3TJEey1ZiaNswTNT/1Oz7wmrCimVyl//Uz2TREIFQqg0er31tPI/D3W0qerSaCKu7I+FGLjovqRHXXZAkzioBaA+oUopGxmRQNAnDStrlOpEbBTLFAt1qjVaKcFwswTCDZbi/1jYxPpIwSONjbRZICqGxlL9JXUSCNVYgtv2x44WKgOdL08uXnABdSEWTLHP8f6GhkjYNOGr3isi63KJC+Oq02qFBBRkfuhS8FBx/3HpiZlihRIewDJVoX27YSDgCe2Kv3H7af3A/nBYUad6uLZDKVX8e8LArd9hx1NZw8RN8ayIowKkxFJhAkyiTJVVh+SbH7lbdpSjam2NcMUGKa0ep1AVd25t4MTCVHAENIes2KaWnlq8TCuJY22rRQDKVfXZPY78CphYPRa3lTr94IytOqZev63/qQr3xdP/jNuan4Alde5PHz+qoiEt/b2aPIqloJjNf/KI+6USSS3QqFdjn/W9AY2HkkTKFkD1OB5DZfGQx7vkfRfIyk2NEi4LTbBGtYWKL6wuPfF3WrlkWqM8S0IwseFWice6lfqkCSnN6perALal6zpxjA4el8GuVycCthjfWL3znv+4lBJSTMD5bKGOPUDUq16ur9/mFUFp4UZU4LIFF5YHVucFEciholQqwNTpDOBUWmkX1kDA0gJIJDT2iruPlUrIgP0AU/aDgjXqS8s/N7bKC+V9U+lUVEYRqAA8eQJOixSr95vFPUVhKoO1F64KyD9+5OOypwJJK2uUlK2SslqyXYUNBUPiY0oTst1nhDvsmn3traRWqcP1mgycVgGA0x6ZRJHz8s1UBDDtFUNforRV46nDloBygfqfan0mE9I1PKSxzjfaWuSFU+/qv9H9RDt2Ponzk+/T6wDo6FQA5XfZWKCZxwyE/NK4skYuvGqDXLBnjdQ20910ojUKvYnEUqh0hVLsMq1Rninx5vhIh8RHWvVDqRxTiPrBSmVRzKXshZD25FbUBK1SiehNGy77akYmoLB1ej7svSgA1ZlotFaNQOCTaZE/NCwHOutBFp+4Kl1X1fW3BVSInwKwWLCoU8FnpVwVqxZ2AHxXrFbVY6c5oL0foYN4KC3/1HxG3oxMowEBFxVjExI/O+P2A6a4/qpqPRFQfWVe+etf+4h8oHY8CYWlUV6/J4s44/g0WPFNy+oEQB06klWHbrUKGQdO3iWPXXIaGtNNdbLsTsuQMQHlrGfb2tApgdUEUnzQElBODhek/+koziOYjMX57Il3NHHE//eMDEmU2OcCWZ9Kojc9Upr0SkXMJ1WDfinv8Yl3RJQHmg+AMm9Yo+U1pbL+wuWy69otsnxD/bTWKKGUgGONIrg9VuFmu/SxXi3+ICFIGEZBNFQ9oyU60+PlufW3Pz+5c+rJZFqu3XjJF7LroZLj2jlXN19UgMokQ6+qqqu7zLQSVjlprWJ9kmzaEA6r9YmrD8aBb1g64B5Go9M5FcuUffh/QgWOWhXHYHv2aw3G5P7lZ+TE5L5UzDyQj8EJuCLrB7hipToWKv92Rljkc3feIP952TVjP4K4Xtl4leVGTxmOy44bR3zT4m869eaAJ1bpeNWPY3X6beHmiHh8EfEHKxRIoSuNxznzWzYO/9PSDBhSEv2EnvY5CogwxxDjoS5BmIf7SfIIIAVA6VoAwC7UUABNe6Qq6ZNV0RJpigalbtAvyWFTYvxJYIHnH0qAI7pqc6OKNm+4eIVySL0TdBIQJvGLP1Sn5Hs+fJDxHUeUDynFEHHiovFefa5WYqnGqiCboaR4rvljbfW1Pq3P0hnJZCr2428+/Ze/fOjAnz/Y0oJyxZIY+b0Z58HU3Fpf3+AR+W2x/jjNm7O6cqxVylPhruI84c5Do8I6PROLaawUwOXnWKJOW2r2c0SuHcFq7V1VFZevN7UInVQnDGa/2Zb8A0SJr0KfIqZKDDVTjycsctetl8qfrv7Q2CEQWq5svEJblDiZdTLoFnAOSIo/KE+p3mYGsGhLDqslMaBMTyNiZT5EnLVxndXrqLBRfP1PwBFu54nebnm7s00z7gAp7jvdOYmNLuTgAxtIe6QmEZBV0ZAsj4VkzWiJlEa9khwxpT0WV9Uypzovn2tDyam6oVxV7ykFXbmxcZpSUI/GquGMYpFq+xcn1mmm1eonQ08IhfJjABQRE5554c/Z4qT2tT2jyStn4AU8cv8z8Ue/u/9RM5W6b2dX18v3WbbJoh6LFlB5akqv6uq6wbDUq1AqnYuDM279GYZaqGgCOEIqgCquPgfBOsUydewNCgH4HUCL1crPHT7rSDolR2pG5F8ap+lLBW4RTyWEizFBVSlJKRryZWryBESu/sAm+dstvy4hY1z9KlS6UknXluUZHavbd25k3GUPW33klRhfZbU/oTlcgapL42+H01/eatHs6H9aEoC563+qYLItGkK2/Xhvl7zUclJpTKf6e1SybqFcd+cevaYhAdMjjfGArIiGZHW0RFbEQlIXD0g44ZH+RFJlIeErE/rJ2xYlCVASUMV7QHTjRSvVGkW6cXxgjQZU6IWkkWbexyrmcOkTKuBClp4PLBYoISLLap2oW1oowuHl9Lc/pyGbzPHCo2/K//l/HuU5HTNF/u+AaX5zX2fnotNAzbznRQ2ozo3e0tCwxmuanxORu3LRWmV/rNGNkYiUUwBgi06TeIJyRZkq1gcuvmOpkryCz9ptd2ZFA4DKK5/XkH+r6JRfNvdO7UsFkG63XX6nlp+k6fGMR+URWXFltXzn0k9Ks2/6lieWzJ7VHhkyPC8RgiCaXVe6EmVaxXnkU/U/UbBCiMXSUM1V/xPrE95n+9CglmpS704CCesTKtNC1LxPBha/aUhZ0id1iYAsjwVl7WhYmuJBqY8HJJLyqvuOGhnhnrZYTD+yFHvkO7QraHOlbNq5SrZetk5WbKifWgrq8emHEeI9AEm5rWONOq2zATbCKYwANKeSet1nugx9vtc6eb+hnjdkpP/ohB8ff6tV/v7LD8rosBKqRw2RfUmP5//6YVvbwZwXSLEudJ6PU5y3a54vshiHv3H9+mBwYGCviCBinZPWKoknRKlpZ00mH5B0OKv8Ds4q1lKtLQnI9TKxjg4rrav15ZOU/LihUx6r7pnal4qMP5YqXiuxVcRRDk9cdiUb/fLXN3xUro9smTAlWt0yFjOz2yNnISidy7xO1P9Evo4STurfcy/fdBSXtOa9p0ve6emSl04fl4MdrUpbGphHweTZ7jmU9khZyieNsYA0x0OyeSQiy2JBKU/6hN8xHNYHH1XCP7Qip7ou3wHHPlIR1tjojqs2ysaLVkhZNfHMSdYowiS46pHlmjjSvlr2FTmiLrHhM8r9xZVHTs9y6ecWFs/32jP3Gx14Vwa7X5twqN6OAfmbz+0T/h67WNM8JB7P11Je78M/PHNm0XQ7dW5wyQCqfcOqtZryeO4Tw7g1F61VJgp+Kh1X4Z2y4HHzsVSJk1J1pTqqyaRm+7FandgZlVX8jldyxJeWbzafkbcqhqYGlEhO0ZIat58KaOr5MxNT1SK/9sFL5E+Xf0i8GdELLJCK+kuK+vIUU/9TFZdGR6RzaEhjn0jV7T/1riaOqHmH1rTQQ4VzUl4FUKzP5lhQtgyXSn0iIGUpr8ZGMwfPGO8DaxQgxSMpJMEE+b5ueZVs2rlaLnrvxum6gmp8E64ocdFQpEmThOPWqM0ZJcEU7VHvg+20ZDQjEbVQ8xodOmmT+8fPODoUlb/74+/LqcNkXCeMIVPkfq/X++ffb21FAih/s36hbjDL8yw1QNVpsbVW/6OY5h/k2sqaRBRhgE3hsAIsL5pmm01T46f8jsorDE3cQICVn0Ot4oUkrjoQTMo3mlvkSGSaDzQqVFiqJKZesLP/zsP0iqy+okbu33O3rPCP59l4yajpLymHMpDPIx3X/ySZheWJCpNFo8pN/9NRXEJt/kSvZX3SruONtjOqAdoXXRjFpcnr32MaUprySkXSp3FPEkibR8JSbQMo8dHJwxHBgSZ3OhrVkmNHxjHL92vCZsRAy6sisnpLk4IowiTTloIi2qyxUYvGNNEapcCha4wzanknWKNlWhJ6tgZJLy0/zeikmk6l5V/+/Cfyyi/pNDll8Iq8ZIrcG6ir+8W+N99cFMLT+bx9Z+uZFfW8jtaqGMZXxDA+kIvWqpbh+3xjCla4sE43AEdAhZePZBYvpaMPoNWmqZTyV4dKU/KN5S1yJjSpLxWGkWOpEgYjlprhUXrrPPK7N10nv9N4nXgywJNKpPK6XdNqo05Fikz9zy5lBOSr/4niEtZn98iw1eeorUVbdqDAREwUQZGzMXzEP1M+qU741XXHCiWRBKBGUpZGw0wD0OSZtcRiyjnmeRViQkG+R6h55zWbZMPFK6W2aSr5Xq1RddURba7TyjIn5unQndAaRSmL35HRV7BVytwCvcamKZABp6NXYSX3tT8zRb1r3//7mDz749dnWwLdhsg3fKb5P/Z1dqJscV6PBXoS5+4c3dLcXOtLJH7LNIw/zFApzeqCiaPCAmgidmp3AiApQVyVl5BklKO/ShjAqaLi51CtDkaG1VIdCEwS5IGrRZIK4j8VU+NsFOUprN5ZI19/72/K2kBmC2nRDG553cVKockcU/U/rTYe46WjWd2ubuQ0izvV36sVR8e6OtWNB1CxPgHYszGCGv/0SmM8KJuHI9IcD8qyWEh/VpLyzgk5eBm48bjzFHBAf8P7yHdAvkekecslq5U3Cvk+MqkrKEBI1RK19NTU+5Tzmxkbjaolql1szbQml1QhvwDOaK73Y0kfjihjgHUE2FN1NXl9xUZaZbDzlcnkfvnhPzwpv3jgxblOmzRM88m0yFcCnZ3P7JtQIzjXrufW75c8oPI4aGXd3tBwtZjm1wxLYz/rrnIAJRqrK0tKVJEK2gxuPtQpp3eVE2sjeYEUIELX7Ffm88pTFX3yvcZ2GfFO4lBieJA6w4DFY8p4t42IIXd8YKd8Zd0tUkppYMbAasH9h7St3TejWKC0BMld/5PrRhQZV/2N9haVrKPfOwR6rFLElPOHnPxfBBYtIFme8snKaEg2jIY1eVQfDyqAAq7ZDCfBRGIJIOV5Efcu5J5oXrdsfb269Kg70U4EIefMgTUK+0JbiIRqJ1qj8Ea1nv6MfvR8/lIF3Ok0SSeiWnqsw2qhgGvJ9A0r5SoJt9TwSjDcoGCeKWbOBzke7dRqKzioFrtj4vj5vv3yb/+IdFpWg8zB7z7U0fFQVlufgxu5gDr+UIybm5pW+FKp3xbD+GQuWqscgtp+rFWk/Hh9sHYoDiB5BchiqeLuExoATEFsLNkzyZi8UNcvP2nonkqnAivRPjkyieRPtVazTz77K++TTzReKYFJsTNLgMRjt33OnuxOcgiaEu05LLHkDnm7o03r4HHfF0pxafJ7wnySaVf6ks3/xIWvSfilNOUT3PtcBl4ECUXKikkyQX0qJMEEYDasqJZNu1arulPzGpoATq5eMyxwxMqMNCqgZmbgSQLGo13KngDQiI3SxkXr7meQMHRoUoAe4AtQk5Qi/jq37OHEGdOa/sSgXoNaxKm4VdOP5RyqGrecAfzEoAJ+bKTdbsQ38xr72Xf3y4++kTWgUo+835NK3fH9np7zUpg6t5WYy6o9T7elGCDR2XmLiFAMgC5U1nPkdF1FwQqXnv+nGIACASxWrB9AlJcYACZkwMvs8xvyYH2HPFHdK+nJ6hgIqThN/TK9aUOkbG1IPnftDfLhmt1TQHWu6Sfu2xcdVbUl/ryC9dnTqZJ1WKXwPomYnY0BQBL7rE0EZE20RK1PKpGoSCL7np39OQkw+MjZWfrWeFwBtRCXnlVBgmkN5PsrLK3RssrwJPI9dfcBFY0JRpq0OimzFNS5Qiw9XGaWmipz+UtnBERHKT9BYirapVYhIiZKmwvV5Fg+atrufLeCI3KIWKBWCKJJPwAOmKPGr3J+w2cUcLnmuZLzrLEH/+cv5Kl/m0inmmNNJUzD+MzD7e1fPxtrr9BzZg0WhZ7oPNvfuL22doOJ1qr2ClRIy3o4XVe1ph9ytS2gApDyMyYdsKVXFcAK+B5Pj8ovVvXKixX9U2EMXireVGYslavxiJStC8nvved6uavuUinJqKCafLGUZbYP9itVCbEQgPNQR6uc6OtRxSWoTWdr4KIDnrUJv6wfDSuFCQDFpac2vpBFykcMV14rmGzOaCGfCX/QJ81r6lT5HnWn6bRGUWeyyPd2C5Fg5RxAR5muOTOImqmx1tUqIBMfHKt80lJTH8CX/SwBjqjt49JrdZOZ1vg7oI/e6YQ4bgJWQbtECUHEeqfESKdbM4lYUk4f65A3nzsmL//ikPR15VYcZYr8/cMdHYhTF/Kozspyzv4pnJXLO7snvaW5OexJJj9miPxRrlqrAObyYFBWlZSM6QA47VV4san7B3ixkrBaySwPhVLy9ebTcjg8iU6lPq/dEmVyzscQKVkRkL2X7pJPr7xGGv3lKgiCKDJ6nwCopTZvtevAfV9IxaXJTxDrE5I8AErFEfFPABQaE7xQqpMKHcwpSSWSS/yBrgZ1Ld+BS19ZVybrti3XUlAU8EtKg1PJ95SCBqskEMYarZ/WGs32GsbajdguOACosVfI/YhCY43mQNrX49mKXrFRXPUhjd2qGhUVV/TnskMLagXHByQ2glvfOt5RdpaLhyLV3z0s77xxWg48fVSOHjgl0eEYkqr5jPsv6ui4+3ys/S989eYzXefRPo7WqkfkT0yRG3LRWmVy0VpFvQr33uGokuVX9SrD0BeepBY0K+KvZ0qi8vVlLXImOIlOpWbtREm/zGn0Rjyya9MqubZmsxw4eUqBFFeeHvALqbg0+dEioBxIGhr/XBcPy7bhUqmz3XmAdTr+Zz7Lg+8MguAk/IrCGTUMlcRbtrZOLr5mk6zfsUJB1eudlGCip5K/1BJtDjeLV/mgWec0J9yqdiOwW1nTRZTkFJw5n9/uOhqCTjVzTHXKvMGNTtEau0uiQ6f1eFwbiUs0IBDVGW9waEn6EUaIDp5UVapsOsDGowlpO9GtXNO39r8r3W2UHxfk7aQMw/jKg+3tf5bPOjjb+7iAmuUTsLVW706LfM4QacgltooFCm91e2mplini5mM1AbbEVmmnkkinZcBWS2qrjCmdqs+fY38zwwr45mkVZDkTM2/GuXHRK1I+qYr7xN/rkYpen5REPVKbDMiFJaXSFAiOtY4p+IREQtJpraE/bZeBQlcrhLhF47q6ZZVywZ61Ghsl2RQsmVy+aQuTBKvGRJvz54M62qR9Ehs+rXFKXHKEawLheou0P0lZf655QyRamQJDpxUgSTAp6COiou1OMiquNBk1ZFmjw2esFt0Z5PzpzpVOmzLYMyzvvNki+x89KCePtMnoINZofuZoxjkShsgjiVTqM//W3d0y132ei793ATWHp4LWanld3RVew/iaKXJFLq2smWhEU9aWlGiSiv8HTMk0Y7kCBPycDHSJ1yPPlPXJtxvbZNRX0Nc+h7vLfVNHvo4EEhn3LSOlsna0RP+NqMhQPCXHR0c1CQfwESteXVIi622LPfczWns4oiRY95Dvi8EZddqH7Lx2s6za1Kj19RNbKxOm9NrWaJPGG63kUZ7WqN2GWduNqAs+bLn0CtIrbVWo7En7VpaeLgftY8CoXUxLYBws18TVZFZBItYn0aETWnmVTZKJ2Gj7qR557akj8sazx6S7tU+SiaKsT4KsBwyRf/Z5PN/b19ZGg/XzcriAmvtjM/bW1TUk0Fk1jE/bPUuzPgquP0LUdAegksqJoWK5kryi0kp1ACQtz9f1y4N1HVPpVFmfrbgb4p6TQFL5ulhIRZQd+TrUl6aLfxK7VAsyGtXEECW6dX6/bC0tVas92+FwRok/U9JLook5y9cmIocTCgdl1ZYmpTpRBjpd+xBsfqxPTTCRtEH6MM/qpAmgB8dTXXq7b5PW4UPazwWkrZJhdE6JdaoeaTqlNKdQmKw/HNfMEAEdTEd0W/5wfuKlsw2szsG+EXn7pRMKpCcPtcrwQLQY1iiOxBkR+bGIfC8Ri+3/UX8/wpX5PtJsl9K8bucCap7TSzFAZ0PDDabIV8Q0d+aitcqkY43WBAIKLgArJY7EVJEJdGQBwwGPPFzfKb+YTp0qz+vOZTcAtCTt0YojeJ9k4KlEQv8TAM1l8fCWYElikQOIhEF2lperaMxsw2nbzT5YulCfCnHpkcijI+jm3avkgkvWyrJ1dPGcqsiE5Wk1qGsqUP7OAj3VJh0G9LpV9FsrpGwJPiuW6VRIzf2ESDCNNdMb7dBuDJpg0uM1iS+IpN/4x0q3j/Vqpt6yhkl6zo5bWJ5n3ulUS/Tg/nel/STdFQqZeeu+TJGoIXLANM3vezyeH/W2tx963OpRsShGLu/EorjhYt/EnQ0Na1OmCQvgP+RKr8IFXm73sQJgAFTEUwAegAYAMYKGfL+pXV6uHJAiJMBnvX0y8AAlGXe4n2TgqT4iGw+wFmvg/lOqC8uB+548HFESR9kJzmghOqPag6m6VNuGYI2u3tKsHUKnnnqyNYpoc/ZAl3kfWKNkyikd1ax6fFA5nWTnVRWKBJMfBZxsX0FT0smoHkuty5hlzKmIitb129bo2EU41muHoAEQp2BAO9TOPLBGsT6PvHpSM/XHXj8tQ31FUdizuqUZxmNmOr3PNIwnf9DRMUWCqljr62weJ9uneTav8Zw/t02v+lXDND8vhkHBaNbzyoZYqjABsFpxYwEQtFWJFRIi6PTG5btNbfJq2WBRQdWqf/cpePJn40hEuaBk5LMt35yPh4Nbf2BoqCDVeyrUSitLZPn6Btl66RpZt32FJptoKTJ5OMIk2kJExZjHCe253Z8FeoAXSR6tekonNfOvIQPajszJSZ14RkAwEe/XPlBqXSaj4xVXY+1OxuO4Dt3KqmRq06omeKazDSc2evCFd5U72nq8q1ixUagqhw3D+LGY5sMV4fAr/3T8eKYgZW7Tex5snfWLfx7cy9m+ROO2xsYtkkp92TCM23LRWuXCAU6sVaw2/sbVBVjoY8XnHVCl5v+NiiFJ5tpr2J4ZQJIMPLxP3PgLhiPqwpclvdraYz4HrzTuOrFPqsOwwPloEEfNXISU7L48MKDb5TMo+aSt8qZdq2T75es0LjqdS4956vXiJtsyecGqnHidE61Rat8HFcBiQy3qgtMR1hKERoIPS3e6Rooz3KG2dh4dr5OP94vH4aBqggmVqYmWs4YVYj12Zr/TTjLNbo1ifaKqD+Xp6IHTMtxP77F8Zn3CPpY1KrLfMM3vGqb5yIVdXe3nI6c0n5lwATWfWZtln0K0VoE0QKaBgoBQSIEUbmVvMqnCK+0Sl1o6rf8AABq5SURBVF9U9cjLtQPa8G+utQ9Ilie92rYD6ToElJcpgPqKQqDPdur4OBwbGZF3R0cnqNtDF6PwgQQd/0ak+/WhIY2x5jKoXkISb+32ZbLjyg3SvK5OwqX0lZk6NPMdqLDI95FGBdVcqowyjzhWjjl0yqInmZQRl421bs6kJ2VzP441quWdI20C/QmdUyxn/mRK+unx4JnSgG+0Q6JDpzTEMKEZ4zQnJTba2dIrh148Li8/fkg6TvVKIl6UECYHOWGIPCam+S2fyKuLvX/UtOsrmwftbpPbDKC1mqqvvywtcp+IXJ2L1ipnAly2lJaqtQpnlZgjlVVYdihzDkdS8kR5rxyNjMiALykJg9JFkQC14GlDamIBWZa0FOhX0MIj5ZuiQJ/bHeW/NWGLQyMjcnRkemFpvujEjRHrxoLlHuf6UHA1tE+urCvVeKhWL21tllJq6acrwcQaJWkTqlOFJ0uYJHuGwcS7B8RGtYuoglhiQMnx0wtCZzFvCoojY9aoku/1eDUS4lqD1VMsZ6uSqV8g/wO82hJ8jlkbHhhV5fxXnzysYDrYizWazUzPeQ+o779miDzoNYwHu9vbTy6mJNOcdz9pA9dCzXXGcthetVZTqU+Zpvn7uWqtwlEFZJxiAKqpSMwQGlCVqlhMSkIe8fgN6U5bXTaX+UNi4FvHRaq9/mkTPjlcflE2JbG0v7+/oKSScyHEP8urI7Ju+zIl3q/e3CTltaVTqpec7RWYlNdJHyYnaZPfkrcoT0NCqw9ce3ibxFpDpSssulOGIHQ2E6ei0fE+iWHdwgNNW+pO0wlMW8ezCgA0rDDcInBI50oykZXvae9XEH3zuXe0oonKpiKMtCHSahrGT03T/G4yFnvhR/39uPlLfuS3upb8tGU/AUqvqq+/xhT5mt3KOmsmOA+HGCMJK5oEElfEelXuqscjQTQAKATweJRKhHXHn+agFa+j+orWK2frIWNZ7x8Y0FhwIQOXnk6g269Yr+1DqurLBfrTtINSUBTtI8127/nyvGOjCmNmUsGLcky0P3EFEFkG+FCRyo0FgDUatcn3LdpqWzxevU6tiJogMG3DqGqTAuSnbcrT3JVMdBk98VaruvTHXm+R/q5Bobqp0GFTnt42TfM7UJ6iZWVHHjl6NLf4TKEXcY7vf7betXN8Wop+eZbWajL5B2IYd9tSJ1mfBHpVZqyRun9CAYzeRELBFpFkSll5oEgGAsRwPklqYe1i1S70wz4Vjcqrg4MFCZP4Aj65fu9uuebOXVNaKmdOoPaoV8UkKwmkhPYC7ljr2jU2SQ08wiQBCZUuyxASyfq7qHFN4puECBzpO6xbFZhW63a8FNS5Jys+26378LdVyTTzQJykt2NQ3njumLzxzFE5faxTYqOFfcjss2kXH0PkibRpfttrmk9/v6uLViWFI3TWb8D5s+FCv2Pnz8zMw5XuXb68JB6L3WQYxr0isi2XN96JNVK2CQuAUlXiqsjTYaGSHSccwHb826lC4rVHMIT/n4tEX8xbxjp9vr9fCxbyHdTQv/dDO+W6vbunBVPUkbx+RJAbNBFEQij/2CgQYYsnayWR5daTwLK0RhEmIdGV/SuD0Ikq2g+fUbERS5gEVkFzRsVV5uyYkkwMSXzYqWQaVAt5toE1evLtNjnw1BE5/MpJ6e0cFMC1CCNpiBw0DeNHHpEfeNPpN5ZikinXecx+deR6ZHf7mWbAuLW2dqPX4/miKfKrdn/TrGcL0CTjjzWKOhUWKmBJ2SpAygOt8vs1xgpjwNEMwGoFUOnauhAPnUw97v5csnmIkZBISsQTEyg7VfVlcu2du+XSD2wTtplojdIVFEoSMna1ttud/11pdj3aYyV5op2aZMKtt/o8zaVlOvHRaaxVpe/aLOm75PB45n+SaLOzp9WEzxFvtrimsxmAZtqUnvYBeevF43Lg6SMKqEWKjXJJ/abIs2IY30slk4/s7u5uXSqUp6xfwlk2zH8VFuPsS/gYe+vqShMez11imveIyNpcpoKHRrnqRruVNcpVxFQd1SpcfGwUwJekENoBTgtr/DTasVCVNV8Pn3O8MjAgJ6Mzc7jJ0l945XrZff0WBUxEN7CwqBtvWF4lV9y0Q5avr89QwDfsUlBHv5PyykK4s9S125QjW2VJW34A0uqG5xYyGFe0b7FEm2FckKm3rdvpYq2a3acOX5NMPXPW1QOap460y+tPH9VyUEC1SNYoy+W4IfJo2jAeGBV59t/b24dzWZPuttYMzNc75c5vFjOA1uqBxsZd6VTqy2IY7wcDs9htbBMAk/gpClYwAKi0AjgJB6BshVUKmPI3A+sU9z+MXCAiJbYFm8s5s9mW0tln+vqUVzrTIMH0a5/9FdUcdQYcSTLTJJwmNLYzDOVhllZvz9ntnnx+tUZVrd7qJspnBZV6q3yzKrfe9krABxQ71LolTmq1eG60QhCBiimg78RToTtpCWliaNZKJpJJ/V1DKtiMW3/sjRaJjsSKFcFUlScRedibSv2gu7v76FKmPGWztufaxgXUuWZoAX5/U0VFlT8Y/KSIfFZEmnI5JTZahd+vmX0AFW5hdSCgsVWoVLj9sAN40CSmsF5x/fk9DAD252fFHBD4DwwOzpi1KC0Lyd1fuU1Wb22e+7Rcb2SZgmlO1UaZR54EfMQ2UXWy6FS5x0bHeKB2kgk3H3k8KFTESC1rNHNObYGUWI9EB0/YHUKJLc+c16EctO2kJdx88Pl3pLutvyjiJKpYLdImpvmkaRjfCAQC+/edPg3lyU0yzb0a59yiuG/SnKdzN5hpBigGSNbWXmV6PNCrLs9Fa5VjQo4nttoUDCpwApq8IY4AMz8n3oqrj/4qWqIwBfg32xVrIUDkf3FgQGO4M43NW5fJx796mwSmdAaduAcJJkAqUrklR3oSxzG10ghqkmbKYz1qLVoyfM05izY7PFA4o2iIYo2iEIUlCuBPq9RvAzmWKBYsAimzVTLxMRzqG9U2Ivt/9pacONQqI8WRymNCtK7eFHlQDOOBeFnZYZfyVHw8KtZ7VPwrW6JHvKO2tint8fyRGMYncm1ljaVJCAA33wFQp2011CseNll3LFPiqI5lCk8US5ZtCh0kxp7u7Z3R3ecMN96+S973yffaKG7FRg3PRBoSiSGEllGYz0XEeVxzFAJ8q6RTUe2XpAR8aupzzNQ7hH5LbOSMRegPVIxZo9Nl/h0LdnTopCRGO+esZHLKQV9/5pi8/vQRjScXSbiZzn99pmk+7zGM+1Op1BPBrq72fSJFUYUudK0sxv0Lf4MW46yc5Xu6cf36YGBw8P2GaX7VbmWddfaFB4rluTESURaAEz8lZgpkUX1FbJMCALRXcf3JsmPhUgjA7wtZFIhIk92fqc99wO+Vu++5STZeuU5nmbbFlY2Xqws+yT7NIelk90Ma7VLQwyrF7QaM0QilHj5THzSbx0uslfp8TRhFsW694+2V9QMwuXTVJu1rbBSa1OyVTFijI4NRFSV57cnD8s4bLcUsB02ahnFUTPOHIvJQwDQPuJSnbJ564dsU8u4Ufnb3CLPOwK11deu9IveYhvHRXLVWcfuXhUIaWyV5hS4AgIlpAsXKAVISWNCuCKyR0MJy5XcktfJZHG8MDWnd/kyjpjwsn/5vd0jNujrdBDI+gJpLB0/n2I4liEYotfWAoNUVlARTjgpPelCnTh/r9owmjDJFpqfL/E8Ue0aFnzzPzOHIVCotXS298vqzx1S8+cy7XZIsjjgJJyUz/5wh8r2kYfx0V3v7CZfytLAgk887s7BXuMTPhtaqN5H4sBjGF0RkQy7hTh4uLj/ZfCqmANbhdFpq/X51/UliEWMl80/LayxV1K2wXmnDQtPAmUSgp3ssWKUvDAzMqha1cW2DfOLPbpdgJbQkkVDZKimvvTj7p5yRYHKy5GOZddUyLVMh51yGJQbdbwkxj3Zokzon1jqTkIrSpEY7VQUfNf65KpmiI3F5980WbSNy5NVT0tdJPLUoeSBtJWKKPGKIPOBPJJ7f19tLbxV3nIUZcAH1LEx6Hqc0bq2ru8hjGH8sIjfnSq8iVkp1FZoAEO3hq2KNUmnliFiTrIKMD8iipk84gG2Jt7I/r/5cMAUQP93XNxZmmO4+d1++Xj7yxZvE47OOFqnaIpHKTXNMiSXcTLURhHlNMCndCbX6RqumPocWIs7JAEHKOtWtj/fblCdEplHTj0z5djnxVKcRnvZkmkW82REnOfwyCvhH5OThNomN5l85NmmSsEZfM03zB4uxlUge78g5sYsLqOfEY8juIvZWVVUkAoFPSDr9h2IYK7Lby9qKB41rT/IJYIUFAKjSIQArlFAA22DFaotrr1etWBJcgCqWrKMfMNN52f7Zvj4Vb5lpXH/TDrnpd66zrsnwSHn9HgXF6QZWoNVGBJcepg/q95SaOuT73EpB9RyZGqLDp8VMp6w+9YidTBsbhSYKd7VXgTc20j5nh9DocExa3ulUaxSVp2KJk4xRngzjKTHN7/gDgSf2nT7dk8s6cLed3xlwAXV+57foR1d6VX39HjHNPzMN46pctVYh968MhdSlR8gaCxUivlMYwIKgSSCASkILgHWA1aFhzRRfhSr1Yn//jE30OPZNt+2S6z79Xp0XrMrKpisVyJxBXDSVHJL4qNVGBKUlEle44IiTkLHPJes/dtyxxnY0qutUTqu2PAk3zlAsYMdTqWSCdhUnyTRzXT3loH3dQ3LswCl58eeHtBwUYC3SUMqTiDySFvmXRHn52y7lqUgzW+TDuIBa5AldqMPdWl/f4DGM3xfTpCCgNpfzOrHVC0pLFTSJsWrfikRCmQEAKHFWgDVT4DqZTqtFS1zW0WbNPO/hkRE5OERSZvpBWOFDt+2Sqz71HgtQfSVS1XSVAiZke1VXsrP0WK+WehTCJPkkmKxrcFSbsC4pNaU2f1Zr1FaG0lbL7JMcUat2phGnV/3Jbu3F9OoTh4tJwOeUWJ9LspVILuv5XNrWBdRz6WnkeC1orbbX119niPyJrbU6V5hzwhlw+7FWaUGCW4+1SmIKFgDg10+c1S4QoNqKkAEAjHVLJoSkCts5nUtfGxzUNiczDWKxd3xot1z+nzCsoUwFpKRstSTjg2oBCi1EVN1pmSV64kOBP6dbsk9tWZfaq360U5NUhBVmE5l25Pqcunp6NM00HAL+4VdOyCtPHNZe9UMDo8WqNcIMPmmKfM+lPOX4QpwDm7uAeg48hEIv4ZaGhjUe0/wvhtXKuiyX4wGIuPeOiLWqVPn9ylXl51itTowVQWsSVsRIAWOsVUICxFkZaJ8enwNQ7/zQbrnMBlT2UQk+X0SCEZJBcEYLEIRW+b0hiQ2jYTqo4KxdTPWYU1ueOEUAVmy0TVIJejLNrD+QSqak60yfvPz420KH0I5TPcXqx8RUYNq/Kobxz2KaP+vr6Djh1tXnspLPjW1dQD03nkPBV6Faq4nE7UY6/aVcW1lzclx7tFad0lVErAFSOKnYiFCoaMOC84sli7UJmGLFOuWsrw4MyInZFKawUG/bJZfbLj8gV1p1gcYyc61gypww5YIqA6BdSzupiNLOoDNURTlJJhV8hvI0h1ze6FBM3j14Rl75pa2A3z0kxEyLMDhIm2EYP5F0+rsSCOx/sKWluwjHdQ9xlmbABdSzNPHzdNqCWlkDklingCqhAPipuPNUT+Hq8/YDsFRV9ScSmtSCKgXgQrE6MDSkFu1sLv9N126Tq//gOjF8HiXzVzZeoWLL+QyL2N+nTABBvDlYqRVX0yetkOsbkdioVZLKfrMlmVB5crqDvvHsUTl9tGgK+Mwjuoavimk+ZBrGI9Xh8OHF3q8+n+d7Pu7jAur5+NTmuGZaWRsez8cMkc+JyOpcbxFrdXMkojxVpP4cLVWAFQBl0QCugCyAi6A1tCpcfkpPZxoA77UXrZUbvnSj+CIBbd9cUbdbY6a5D0vPFFBUEJ2hi6llvfZp5RNgCqjOFuykbQjdQaE84dYXkfLElHUYIk+iOerx+R57sKWFpFNRTN3c58/dYz5mwAXU+ZjVc+CYaK2+XFu70+PxkLB6X670Ksda3V5Wpm88FijgCgMAwFVNAKxTw1B5QDL/h4aHhT5Ss409qxrktq/eIiUNVqgXUj/k/mIPRFFQhtLqp2jXrB1CSTKhOfr2yydUcxT3Pko/puJAHa1E3jZFfuTxeB4oD4Ved63RYj/tc+d4LqCeO89iXq5kb2NjXTKd/s+myGdEpCGXkzj0qk2RiAWoWKxerwpVowtAE8DGQEATWCSpoEzNptLPuTdXV8hHvnqrlK+3mF6oQJXX7cylonbGW7CSTIPj7UfisyeZ4rGEtlampp4/nad7hVr7IgxVeRLT3G8YxgNGIvGIt6en1VV5KsLMnuOHcAH1HH9Axbg86FVtjY1XedJprFW0VrNv2Wkr/UOtgqOKa+9YpxD8AVpCAmgFtMRi2vpkNsNubXmp/Ma9t0jlVqs6ikw8cdS8xaNtrilJqdHBkxkdQqe/CofyhBW6/9E35fhbrar6VKS6eihPJ0Tkpx4ROoS+5qo8FWMFnz/HcAH1/HlWBV/pzTU1y3yO1qrIeHlSFkdmoQCg9LGChwplCsiCp0qiitJV3H14qDNJ93GalSUl8uHfuV6ar0PnBS5qUAE1s1oqi8uxSkhTIxIfodXzKU1MzdYhlLr67tY+OfDMUXntySPzQXl6nXJQr8fzo+729pMu5Smrp7joNnIBddE90tlv6OOrV4d6h4dvzqeVNUeGKkUPK6xVXH1c/jgFAbZ4NRYqVVQzDaqy7vzVPbLxY5fYmxhSVrtDCf7ZjIk97ukQOnslEypPp4+0y/6fHVSVp4HuISGDX4RBbKDdNM1fimH8k9tKpAgzuggO4QLqIniIedyCcWdd3fqUx/N5Mc2P5NrKmkQU9CpErElGOcUAdFg9NjKi7axnGoQLbr9hh+z4zHvGOppSxVRef8ksNfq2gPRIu1WaGu3VktKZBoCJPB5ZelSeAFSAtUgDGsNrhmk+mDKMH7t19UWa1UVyGBdQF8mDzOc23t/QEImI3GWOt7LOaT3g7q8Jh2WFLWJNGOCtOTL9JLRu2L5arvrjG8Rvdzy1VPtx+8sn3MZYkmm41e4QOjhrh9BEPCktxzo1Uw+Ydp0BeItijarUgRjGzygJNU3z8R90dLTnM+fuPot7BnJ6gRb3VCzZuzPuqK29OO3x3Eu7J3JQucwE1mpTICBrw2GNqw4nkwqqM8EYdKxrVjXJtffeKOEmB0ANKa3ZJuFyqy2K1X7E0ilFGQoK1EzDaSVy+JWT8qrdSmS4f2Y9gVzuTURIMh0zRH6YFnmwKhx+2aU85TiDS2xzF1CX2AOf6Xb3Ll9enYjFPmUYxm+bIjkz7aFTUWFV5/dr19OZNFFZcLuqKuX6z1wtDVetHbscqqVKay5U8WhtP0JPJnPm0IHT2A5L9I1njqr+aJEa21Fw0KuUJ5EHPYbx79vb24+7rUTcFyWbGXABNZtZWiLboLUar6u7wiPyVdMw0Nibqigyy1xgfZJ06ksk1FqdaawLh+VXPrhDNtx9qapb6UDhyhMQS+VpZjedunqU75HKe2v/u8VsbAd6nzRM82dimt/yGcZLLuVpiSz8It6mC6hFnMzFcqi9dXWNScP4L6bI3SJSXez7grN67bbVcvE914u/HNX92YeKN3cNapb+xZ+/JaeK30rkDTHNh9Mi+wY6O4+7lKe5noj7+5lmwAVUd21MOwN7t24NxLq6PuAxzftybWU915SSzLq6uV72fPbaMYL/dPuQZGo/2SNvPv+OvPL4Ielu7S9aJZMp0u4RecoU+RfD73/Srauf66m5v89mBlxAzWaWlu42xi0NDau9ponIClqrdK4reLDo0Ai46pYdsv43dqu7nzmcfvUv/fwtOX7wjAz1j8wmmp/L9cQNkUOmaf4r7UQqI5FDbpIpl+lzt51rBlxAnWuG3N8L9Kqwad4uIl8SkY3FKLynWeB1W1fJznuul0BFidKb4I4eePKwVjPRrz4eLVqH0B4xzafF4/lOOpX65c6urjY3yeQu7PmYARdQ52NWF+cxjdsaGrYZIl8W07wtV3rV5CkhgbWrpkqu/vR7JFYZkpcfP6RqTz3tA8Vy67WViIg8aIh8z2ear7tJpsW5MM+lu3IB9Vx6GufBtdxUUVHlD4X+g5jmZ/PRWs28RWQAa6oi0h2Ly/Dg7LJ/OUzNgIg8L4bxgNtKJIdZczctygy4gFqUaVxaB0Fr9UBDw560lbC6Llet1XmYLXhWx02Rx4RKpnT6mR90dQ3Ow3ncQ7ozMOsMuIDqLpC8ZwCt1Xgq9fuGYXwq11bWeZ80Y0enlYjHNB/2pNMPdXd3H3UpT8WYWfcY+c6AC6j5zpy7n84AWqtdtbXvT3k8XzJEdudaDJDHNFKd3wHlSUyTxnY/dylPecyiu8u8zIALqPMyrUvuoMbNNTXNXp/vvxqm+ZuSo9ZqlrOFytMRU+T7CJS4je2ynDV3swWdARdQF3S6F/fJaGWdjMVuNg2D2Opm9KMLvGOnlciLpmH8k5lKPe5SngqcUXf3eZ0BF1DndXqX5MGN22trN5gez5dF5E5E/fOYBShPp0yRn3pFvuW2EsljBt1dzsoMuIB6VqZ98Z/0xurq8qDfv1dM84sisibLYoBhpTyJPJA2zUcbOztP/G+RorH7F/+su3d4tmfABdSz/QQW8fmdVtZej+eLpsjNM9Cr0oZIq2kYPzXT6e8ZicQzD/X19S3iaXFvbRHPgAuoi/jhniu3plqr8fhvWaQAWWV3XY2KYRwUkYcMkYfq2tvfdq3Rc+WJudeR7wy4gJrvzLn75TQDWKuv1dauF693p5lO14phHPab5oF9nZ20EilKn5KcLsjd2J2BeZgBF1DnYVLdQ7oz4M7A0pwBF1CX5nN379qdAXcG5mEGXECdh0l1D+nOgDsDS3MGXEBdms/dvWt3BtwZmIcZcAF1HibVPaQ7A+4MLM0ZcAF1aT53967dGXBnYB5mwAXUeZhU95DuDLgzsDRnwAXUpfnc3bt2Z8CdgXmYARdQ52FS3UO6M+DOwNKcARdQl+Zzd+/anQF3BuZhBlxAnYdJdQ/pzoA7A0tzBlxAXZrP3b1rdwbcGZiHGfj/Ae8TInvIfHrEAAAAAElFTkSuQmCC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data:image/png;base64,iVBORw0KGgoAAAANSUhEUgAAAVQAAAFUCAYAAAB7ksS1AAAAAXNSR0IArs4c6QAAIABJREFUeF7svQeYJGd97vtWd09PT85p887uKq2QsAJCQgKRHDgHMEJaYWxscAD7nuOEA8H3niP73GuwfYyvfX18BMgkCRArFMggsshKSJa00gbtSpvz7uTYXff5fV99Mz093dNhunt7V/U9zzwz011dXfXVV2+9//T+PYUjnIFwBsIZCGegLDPglWUv4U7CGQhnIJyBcAYUAmq4CMIZCGcgnIEyzUAIqGWayHA34QyEMxDOQAio4RoIZyCcgXAGyjQDIaCWaSLD3YQzEM5AOAMhoIZrIJyBcAbCGSjTDISAWqaJDHcTzkA4A+EMhIAaroFwBsIZCGegTDMQAmqZJjLcTTgD4QyEMxACargGwhkIZyCcgTLNQAioZZrIcDfhDIQzEM5ACKjhGqjZGfiqVD8kDUSklZ60StLhBumh10vjNXvQ4YG9oGcgBNQX9OWvnZPfKjWkpBWetFLSRkkv9qR1kjZL6pWUkDQq6Zu+9AlPemCL/T8c4QzUzAyEgFozl+KFcSAfluqapIa4NCCp35Mu8KVLJa2XdKGk7gA8o0vMyIik70j6WJ30wK9KQ57kvzBmMDzLWp6BEFBr+eqc5ce2VYpPS4m4Ndf7feliT7pW0urgpyMAz0iJpzom6UFP+khU+uabpJMhsJY4k+HHyjIDIaCWZRrDneDvPCU11kmrfKkvIl3qW/CEia6R1C6pXlJJ4MlCXYKCTkp6VNKtMekbb5KOhcAarskzMQMhoJ6JWT+Lv9OXvK9J8VGpKSWt9qR+SZd70tWw0AA8WwLmWdL64kOgbp2kmKRGSXFJQ7LRqGTu+QNYn/Clj8akL98gHQ6B9SxebGfhoZe04M/C8wwPuYQZADw/IdU3SS0RaTAlXehJg750haS+ADybA+ZZ0lpKB0/oK8DZEAApgAqwuh2nJE0EwIoTdQlgnZb0lKTPJqW7tkt7b5H4eDjCGajoDJR0E1T0iMKdn5EZADzvkhKzUmtU2kiwKIi2X54Gnq2lmuycFIuNH4CSkD2/AU9+87NUFCp9UjD9AdbTkvIAK5j7jCd9OiltfUbaEwLrGVleL5gvDQH1BXOp50/0FilyuZQYldpj0nkpaVNEutCXLkkDT8z2ktdHOnjCPLOBZ8k7D07FASuuAIB1Nve1hJ3u8qWtUenTKWnnliUJ7gtwUYSnXJYZWO6aLstBhDup3AxslaIxqd2X2pLSBl/a4NncTn4IGBGBb1oueMIu+cFk5wcGym/HPCu50ABWnKcOWGdyTyebPivp3pR0Z0R6couEeyAc4QyUZQYquc7LcoDhTgqfge9KsUOWdQKg50VsYvyLfQmzneT4ziDGU/hOM7Z0Ps908MRsB0AdqJ6pRQVago64AoYl5QHWI5I+n5I+1Sr9x+ukqZInJfxgOAPBDJyptR9egGXOAAnyLVJnRGqLSBd40lpfugwAldQTgCdYt6yRyTwx313QiPdqcQGlAyuugCUoKJuSYvWFlPTJcemRd1iyG45wBkqagVq8H0o6kXP5QyTIA5ApqSNqq4nW+NKVshVGJMd3BZH2ZU0DAElUPd1sh3mSusTP2bhYANNTgY81j21/UtIXJX0i1AtY1jJ6QX/4bLxHzukLFgiCdHlSp2fr2UlRIjGeqDvgidkO5i1rAJwAKD5Ol+cJ+wQ4HbAu6wtq7MOAKWwVdwB/L1EkAP5+X9Jt9dIDb7QfC0c4AwXNQAioBU1TZTb6uJRokrpSUndUuiwl/UIgCHJ+UFkEeIJxyxoOPF2SvMv3dAGjkkqXlnVEZ+7DRQArbtgf+9JtnvStLTbmFY5wBpacgRBQq7BAyPG83ZZldkalXlhnSrrEs4IgKCvBPPkpNBUz51Gngyfmuou2Q2nde1U45Zr/CgJWUE/oaB7GiqLVg5I+UmfLWiG54QhnIOsMhIBa5oURJMiThoSZTinmRYEoyKCkDZLaAvBcNjF0SfIwT1inS5YHPF0wqcynd87tDmAFMUFJolFLuAKoen3Yl+7wpC9tkQ6fc5MRntCyZyAE1GVMYQCera6mHUEQSef70iZ+L1cQJP3QuFAAJ2a6y/N0FUfnos9zGZelpI9SUuV8rFRhLQGsYPAjvvRJgPUm6WCoF1DSlJ+THwoBtcDLSnXRJqmtTlrrSb34OyPSeb4FTsx2yjIhicueU3bgAkbpSfIuaOSqkAo89HCzImbAAasTYskDrE/60u0x6Z4bpL0hsBYx0efopsu++c+1eXGCIPVSc0RaE5X6SFEKREGItGO2L0sQJJN5OvBML8905ZoheJ6ZFQawOlcAjHUJZRUqXrcHegF3R6Rnw7LWM3PNauFbX9CA6gRBYlLLtLQW8ExJ13i2sgg1JYSQ8YdCFJc9V67KiJ25iLvL8wRMQ/CshVti4TEApKhYk6SaB1jB4L2SPpOSPt0n7XzlkvICtXeu4REtfwaWDRLLP4Tq7MEJgkxLbb60hv5FsgLIThAE8KQICHK47OHAM13TMx0802Xplv1l4Q4qPgMAK1EpgJXfSzBW3trnSff40sdPSc+8a8kq2IofevgFVZyBcxJQ08CzM2lFkFelpOs86eIg8g6YAp7LTpDnWmWCJzvOpelZxWsbflUFZsABK+lWecSu2ZSA1Rc86d9T0lOhEEsFLkiN7fKsB1TUlCZtgnx3SrqIZm9B07fzAjUlwNNlFC17+p1ZnqnpiQnvcj3P+kld9iyd+ztwYtekW+FrXULsmk0RYvkGjHVcejDUCzh318dZde+jpnRMSpAcn7QN39YGakqkKQGcjnmW5Yqlg2elND3LcqDhTs7YDJAFAFN10oFLACvHeAJgDfQCfvR6+9FwnEMzULOAippSv5SYkAYi0uYAPC/3rSQdGp5oeZbF3+nMdpfrmd6KI11NvmYn6xxakGfrqRQhds0pQmy/6UufmJK+/5s27hWOc2AGagoj7pXaZ6VXBWY7akpUGxEsQsuzLP7OdJ8n6UrZmOfZqqx0DqzHs/4UihC75lzRC/h+UCTw3S025hWOs3gGagZQEQpplv4vX/qzcjJPrk26pqfL9XQR91rV9DyL11R46EGlFYrVru/VEmLXzBcZWT/1pI9Epe+EbbDP3iVUE4Aa5INukfThoNa95BldStMzLNEseVrDD5Y4A0V0EeAbwOBHJN06K93/a9LRsPqqxIk/Qx+rCUD9vLQ5JX0+0PwseCrSNT0x3TPV5JetPlLwkYQbhjOw9AwU0UWAHSGA9Zikf5f0lVAv4OxZXWccUO+QWuPSxyTdsFQ1UqjpefYsqvBIl54B0BLnqRO7XmJrPAXbJH1a0ue2SfvDNti1vbrOKKCSgH+h9E5P+lCQCz83WwCoY5wu6h5qetb2YgqPrrgZKELsGr2AHYBqVLrjCem5EFiLm+tqbX1GAXWrVWqijw9J+HODg6KQHuFQgJWFh/9z2dL11ZrV8HvCGShiBqCh6Yx1CYUr0lyf9aR7k9LHQiGWIia5SpueMUAlSf+o9EFP+tMAN+dOGR08MvSdD9Qpq1POyXtlSz6t0iSHXxPOQCEz4LoIUCSQR+waYH1e0n2IsfRIj4dCLIXMcOW3OWOAeqf00ohdEJDRuQETJWsfiaf0QebzUVn5HpgrPyGwVn6BhN9Q/RlgjUMiANY8YteQ2cMIsSSlO4akR0Ihlupfr0zruupHQBVUp/QvvvSuzEBUe1AClQ3peYIfDxYa5r8D1rJl/Fd9JsIvDGcg9wwU0UUAYD0WMNbbm6WHXmdTsMJR5Rk4Iwx1q/QSSV8KKqAWsFPKomhrnGugNIG/iaJofKuAKd3tcAWEPtYqr57w66oyA+ldBPJosgKsVFt91ZM+6Us/22K1W8JRpRmoOqAS2b9I+gdZ3+mC74dx4jst5KAAU9gq4MoqovKJnstI6S+7dWiVJj/8mnAGipkBgNVpshYArNwaD/jSrTPSD3/D3irhqPAMFIJdZT2Ez0rrotLXgyZ2c/vmQPCdthTxbbBVfE0AK/YN+4DddgW/w8T+IiYz3PSsmYEixK45J26RH0v6tzrpgbANdmUvc9UBdav0VkkfzxQ7IcCEFl8pZns6W2WxwVBhqjDWsnTNq+w1CPcezkBJM1AksBLXfciX/rcnfesm6VRY1lrStC/5oaoCKmLQkm6T9PbMo4JVLgj3F3murvcPbBVziOECV/hYw8BVkRMabn7WzIADVrIC8ohdc054DR6hqeCMdF+oF1Dey1xVQP2M1BeTviXbimRuYJq7bnjLPT0yAWhPQVkf6ScM2G8YuFruzIafr/UZcGLXBXQR4FS4VR6VdIeke7dJh8Lqq+Vf4aoC6p3SZRHp/sDNOXf0sEfMfaT1yjHcwiITADuH/zlRCgNc4Cr0r5ZjpsN91OIMOLFrJx2Yp4sAvONJCgSi0tYbpL2hK6D0q1pVQL1L+l2ijpmBeJL4UZIu98GwkDCDyCPBz8oASAl8wVgB2HJ/Z+mXIvxkOAPlnYEiuwhwuzztS5/1pLsl7dqyZKus8h7rubK3quLJXdI/+9IfZU7ecv2n+S4GGQCwVfJGXPtf/KsUEfAT+lfzzWD4/tk8AwAr9wCuMHysecSuuUUoa/1MRPrsCWlHWH1V+NWvKqButQLS78w8PHJPAbZKDhYV+SMAa3qdNP5V3AAUBoT5q5W8AuG+z/QMOGAtsIsAm+9HOjAl3RmRng7bYOe/glUD1ECV/6OSfif9sDiAlQGg5T/c5W+BwwgXQHrQKj1/FfdD1SZl+acT7iGcgaJnoMguAk4v4C5Pur1ReiIsa8095VXDjloBVKbCNVKDrWICOTeAy1/FBQFzrdrkFH1LhB8IZ2D5M8B9kCkduMRe2ZyWLN9MSR8dlx58hzX2wpE2A1XFjFwmPwyVstNqj8xKK/f9ZBvggiBwVUqhQbXPI/y+cAaWOwNFdBHgq+Ai3/Kkjyakn7ze5raGo9ok7Ez6UJe62iwml7vqUkx40jh9ALICwjSr8H55IcxAEV0EmA5umwc86cMT0gO/abMUX9CjJhhqfxAYOpNXIlvuKscDkOJXxQ0QplmdySsUfnc1Z6AIsWsOi+zEH+Fj9aX7t9gwxQtyVBVQPyfd6lkN1AWjRxI/tTBc7iqP3nRBybCMtRauTngM1Z4BJ3ZNEDdPFwEOjU0A1o/PSN94q9UtekGNagPq//SkP8ucYdKWYKm1NABTHrPkrqZXmoRpVrV0lcJjqdYMFNFFgEPi9nlQ0idj0pdusM02XhCjqoC6VXq3pH/MnFl8lN01qAyFGwCnkBNccc3TmDTnBkAusKqT+IJYluFJ1uoMpHcRgI66DJkcx4tL9lHfAuuXn5AOnut6AVXFgs9JW1C5yQye45uE+ZFcTyCo1iLr2UpYWUCkWXHMMOywv1WtQkB4XJWYAe4JyAausTxi13w9Ltntkj4l6fOS9p6rZa3VBtSXedLXMnWkYXmoTR0MBFJqzfx3C9LprlJxle4GIM0KUCXVKqy2qsTtG+6zVmegiC4CnAKeg92+dEdUujMl7T7XgLWqgHqntCEifT8ojppbIzBSGF5vAFSEDJ02aq2x1aXcADBtXBc8IMI0q1qFgPC4KjEDRYpdmzbYvvQZT7qjR3r2XGmDXVVA3WqrTL8raVP6ReUg8KPyA4BiQvA3jJUP1KJ4yVJuALoFkGaF+yIc4Qy8kGbAAavTZM3jY+U22udLX/KlT/RJ/3G2A2u1ARUSd6+kX8oEVARS8MdgOmMXOP1SSjAAWXyVtThyZQPgBqDSCjdArbHsWpzH8JjOrRkASCFGBYpdc/L7femLUelTKennZ6sQS1UBlVm7S/pXX/ovmcsH0IGNgrgAqwv4HA6YHiCLW+BMlKjmW+q4AdAEoB6PRZSeDQBLha3CWkM3QL6ZDN8/12bAFczgxsuMPeQ41yOe9JWU9MmzUS+g6oD6Oek3SPzNJG6Y9fhQAVP8pzBTJ7mH+DQXhFAhrgBAtxYHoM9xcg5O0JrjdKLWYdPAWrxq4TFVYwbSuwhAPlx7oiW++4Qn3e/bzIAfbrGcpeZH1QF1q/Qi2TYoC4L5MFIAFVOBHE9yP2GjvA7rA3BdoTBsD1Bl23K1TSnnlXKC1plPZFi4cwPU4nGXcw7CfYUzkG0GihS7ZhfcRt8OmnsCrHCWmh1nAlDjJPp60luyzQqAg4nMxB8JgBQwBVgdiB4KfK2ALulWtRi0ctkAuAEc2+Z8nehK6Aao2XsiPLAqzECRYtccEQz1h7704Vnp+79uDcGaG1UHVGbgLukGX7o9yDCamxQOZiAAIP6mvh/QJA0Jcx8HN838KAd1Zj8+VqhurboBCGNy3NncAOnZAGfkQtTccgwP6IU2A07smvsDKpqnPQvTAz/5sS99NCl9p9b0As7IffwFqWVK+ndJN2ZWbrqWz5S14QJgkmGgvM4jCnAFZHELwFqdiwCQ5TOA6xk5qTx3Am4AgJWf9KIAJ7qCfzV0A7zQ4CQ8XzcDDli5j7Hp02MQOWaJ2/3nnvRJX/rCTRLBLBcPPmMTe8aw507p0ojtCX5x5tlzUPxgzh8LmCpgg6mPqQyYAlC4BABdZtaBK+lV7vNnbFZzfLGLePJAyHQDpIuuhNkAtXblwuOp5gwUKXYNFDxJgcCstPUt0qEzCaxnDFCDlihXSvpbSa/IjPpzYIAM7BQQdX5TXkO6hhQrmJ5zBbi20DzhuCAuwFWL4MRxc5z4VzOzAXhY1KJQTDVvqPC7whlgBhywOsaah34CBds86TO+dOc2af+ZEGI5Y4DqlsxWqd+XftuT/jCbih/Mk+R48jn5G0DFDcBrAKvztdKe0dXSM7P4VGu50sotmMxOAbweaq+GgBLOwPwMuL5XACt0NA+wkpG1AxEWurU+I22vJrCecUBl2r4rxY5L1/rSf5d0XTaNEZgqE7sqAFIYKOyTE0C31OWuYv4TzOLp5hzcABTb1qIiVK5OAcxLqL0awko4A/MzAFI6H2sBYteEV57zpc8FQixPVUOIpSYA1U3Z3dLArPSHnvTOwNJfsJ44WEx750MlLxUghbHCYHmfSQdA8a8SoCILAIDFzKYowDHAWluozg3AwyG9UwDnFGqv1trVCo/nTM5AkV0EANYDvrQ1Kn26S3qiknoBNQWoXKQPS3Xt0ms96a8kXZWNrTrmBqDib4TlHZCEHgBPMNKRYLRE1PmbC4C/EtCFtbJdrQIrzNp1CkivJnGuD9watci0z+QNFn73C3MG0rsIFCB2DUwc8qX70AtolB573ULuUpZJrDlATWOrq1IRvduHraYMSVvEVnkB9olvBVcAzBQQJbWKv8kQoNoKgAKI8Ks6sRVml/9rMWjlyvTIBuChke4z4kFBipWrIivLKgh3Es7AWTwDTuya+7xAYAUavkGRwGnpwXcVlP5a2ATVLKBy+J/9fa2LntL9+qE2mQhThjeagyedClMe1gY7df5TV6aK2Q/I8lHYKq4AfgNKmNZ8vlbTrFy7Cdh1phuAh4ZLIavpi1jYOgy3Cmdg2TNQZBcBIOGYL/3JFunOcqVa1cS96Ps2F9/z5iHzllsUuTChP/B8/ZNOq86oqD6egSzBJcAchsIClDBTZ/bzN1F0clMBJbbB7IeZYlqD0bgMeJ1ta2Iysiwr5waAiacXBYQtWJZ9D4Y7OMdmAJTEFQCJ4p7Po8fK2f8sJr2hXI0EzyiGfPVfVD8ybvykr8WK9Xw9moroZ5EJ7VOjLldSn5Rnqk0tKX8mkKcmKTULWwUonWkPWDptVV6HiWLuA0owWibcVVXtS2shANOtxTYmLhsAs4aKsUw3AOcdaq+eY+gQnk7eGeA+cLoAmPsIKWHNQULSyccSO8KY/U9bbCeRZY8zBqhb/0Hr/Vn9uefp5rSIPnMAXO4NYkfrFp0hjsUfUHSWuz7NNc4DfGCggChPLQDUMVYmnTxWfK98KSBKLisBK1d1VYuK+zxxXVFAphuABwcPkVB7ddn3RbiDGp0BB6AAJuBZAoBmnlnSl952s/TZcpxy1QEV8/7z/6Br/ZT+PojiF30MnQ1S+/PS8Xul4eeyZ/q67qmAqBOAhpniQyX1ChAlIIW5j4cak58ftuU1nnYuzaocE13ufbCgshUFOO1V/Kuw7aInt9wHGu4vnIFlzgAkgvXuGCi/i2Cg+b592pduvFn6Ur4NC3m/qvebAdMP6rW+p/8laWMhB5i5TWuTdPUlUmujNLxH2n67tP9b0iyPqowB0wQ8CeA44WpMfzg+LA82x9+8BpjiVeBCAURsD3uF2fJ+rWYD4MZwEoHp/iKO2bkBQtGVUlZa+JkzNQPcc/ykAyj3ZgGi1KUc8sGI9Is3Sk+V8uHMz1QVUD/7Aa2Lerpb0mWlHDwHe/FG6YI0R0ByUtp7v7T9k9IIjoIsvlXA0nVUxf+IDgAXy+WxAayAKC4CwAcABqgAZBgtTly2d6pXpRx7JT8DkOLWyCwK4DtdCxbYdi0+FCo5L+G+z44ZSAdQ7jNIDq8V6AMt/iQ9T17EG/WTqSO+9FlP+h/l6mFVNUDdulVR7dEH5OvdpcZ9YKfXXCK1ZGSl+r40slt6+mPSge9LgGw2topvkY8CLgSiYK8ADjjsQBZABaCceDVPRl7jAjt3QPFXsDqfyJUN4FwbuAHws1btolfntMNvOctmwIkacZvyA3nhPqskgMZaGxTrbFbjpn4lBvsU62z6twN/e98HktLRcoEpl6Fq99bWD4rWUN+UdF6u6x+NSPWB/P5sUpoOivE5SED0okH7yeYGqblRqstoJ4rZ/9yXpB13SGOE+TMG+2H3BKpgpFxMAjsAKwwPRkrCPF/LD0DE05JtACJXmcU+uPgAba1lBOSSCGQqQtGVswx5zpHD5V5JN+ErDaBeNKJYW6PqulvUcN6AGjf2q+WKQdX1tCrW3pT06rxHvJT+aP0V7/9Zuae4aoB61wf1Ll/6/7LpKHMQnW3S+Wul9haTj6rJKWn/Uen0iNTdLq3plxrqpWcPSHsOSPE6aaBbWtkjNTVKkeBM/JQ0tNOy1YM/kFJZlGrZFLMeIAU4YalccMCR/3ELAKz4JnEHwFjZnm3IDOBzDsv5XYvZALmKAlhATsQ7rLYq9+0U7o8ZcAAKcBLacO61CvlA5dVFAUrV97cb4GzY2KeGjf2q62pRtK0R895eGM8/6fuR2+Trf2244r0YpmUfVQFU8k1Hx3WnpF/NdgYdrdJVF0stoFbawJRP+RLM1Q1eO3ZKevo56cRpy2h7O6TV/VJX2zxrnRmRnvuKtON2aRxHaBa2ChDiAkBcBZOfaD9mMZMCmMJkXVoGi4HDcOWrLgWLRUPbFkC3Fmvsc7kBQtGVst9LL9gd5gJQXq+EhH6kvk6xjibVr+5S65UblFjfa0C0rqNJ0eaEZWQLB7fnQ550y2xr03c3bfqj9IzDsl63qgDq3X+nVUnf1DotiuzHotJLNksriRoVMaamLYPduVcanZDYD+x2bb/U323ZrJ+UTj0tbbtNOvJTKZXlEemqjWCdMFNyWF07aMdSUbRiolwigcsGYLHwHleLpzA+Wl6rteDPUhKBYbVVEYsu3NTMgANQlwfK2nc+0EoAaLSx3gBow4Y+NV+2Xg2DvUqs6zGv8V6ewe35rWhKf7Dmivfu8TyvEoc4dwhVAdTP/4MuSSVNK1hI34LR3yVd/SIpluEPzTdLvA9bBUyfOyg9f0iamJIiEct0V/RIq3qltmZpZkja82Vp52eliRxsFebpIuGkVAGs/JA+5YI6uGXBfYg0lVbpilYcD5PJZ9mmFjux5pII5Ng5Xh4qPERKuBSFXK5wm7N0Blg3WDrQOmfCVwxAPU8EkOpXdSmxtltNL1qjhg29ql/ZaQAUdlrc8B/2fL1t/RXvp86y4qMqgPq5v9XrvIjuybSKAT/Y6Wpo3jIGwIqv9dn90oFjNpjFiSXqLfNl/+3N0uknrW/16IPZ2SqHwPMO1AdgiPQDMrgC+M2l5IfFhc4qbgIWGABLwMrpATgNAdwCtRa04hxzFQUwZzxYXIvrqiyOZVz38KOVmYFsAMqageqVm97h3yT6DmDi92y6aKUaiMSv6VGkMS4CTIuHp0g0rmhdszwvppnJ4/IxRxePfV5Kv7n+yvd9rzIzle3IqvBNd/2d3uH7ui3TGm5MSC+/bLHvtNRDSqWk46dt4OrICWkmMPEJYPV1SmsHpFZP2nuftOsuaRLEzDFgmSwewNIl+vNUBmTYLc8A/gdYXQGAS7cCSPGt4p8FmGvNBcApc248BMhdzZQI5Hhhqi6trNTrEX7u7JgBB6CAJuvWVSJVBEBjURNtr1/ZoaYLVxnwbLxgheID7Yok6uTBsrJBaKROsbpmxeKtitV3qq6+XZFIXCMnn9BUtpQeCLXv/5/rd2/8J2/LloplZGUealVIyNYP6C/kmVLTBYPo/XW/YP2f5RzJpHTkpAXW46ckUrAYfE9Ph7SmV/L2SLvvkI7/PLdvlUoj178K85+/ARp8rZj8rlEguwdY6dLqGoshI0gY0bFUFimfrcqEFzGZS7kBYONOezV0AxQxqTW8KQ9SgBIygAkPgPKbn7IDaMQzJnq8t1XxgQ41X4L53qfG81cYUI3Ux7IFkMxd4kWiisYaFa1rUTzRpVi8XbF4i7zIvC7c5OhejRx/PDs79fS9usn6N6++5t1whqqNqtzfW/9Ofy9ff5F5Vqv6bHTfZTWU+6xhqEdP2cDVyWEJoGVgReBbHWiQJr4vHfiiNJVj2gEV2Cq/IbQAjAs8kSXgmgPCWjGXeTbgBgA8YX5MMF/rUrF4vxbTrJbKBuB4ncxhLbLtcq+bc2l/mQDq8qorYcJjnkca4or3txsG2nLlRjXBPld0KNbeqAimYg7EwXSPxBoUq2tSvKFXsfp2RWNNikT4zOJVl0pOaejITzUzRZRj0ZiQr98avOJ9d1X7WlYBUG+K3vn/3H1rJJr63cyTO2+tdOmmyp8yPlUY68590qlhCdcAAyBvqpeaDktEvfZsAAAgAElEQVRD90oTO7MLKHI5MX8BUy4fH3fZAOwHwAEw+e1y72CvpF459wDbIaOF+8AJt9QasC7VKSBddKXWjrvyK+js+YZ0AAU0WZdOzq7cDNSLRRVtjCu+slOJNd1qvXqTGtb3qn5Fh6ItDSY/NNfwvKgi0XpF65pUl+hRPNFpfaKRuLwsAJq5n6nxwxo++qB8Es8XjwfqpurfVG12ymGUG1A9XfCmTk3GNymS7JYfuUBKXfxnv/jTV1+1fj+uxgWDRP4L1kvxKtmTUzPSoeM2eEUQywEraWvRMSn5gOQ/GKBixrGmB2z4m8XKD8AKwGDy4yIAeABRZ/rjBoDFkkHAtq7Uzoli1yI4hW6AswtAAVG3HisKoPGYYi0JxVd0GtO99aUblVjVZQCV9CUvltt+ASQBS0Czrr5D8YYe8zegCrgWO0ZPPqnxoV3ZPpaSr78cvOJ9/1jsPsuxffkAdfNNcU3qTfL1h5JeFJAxYjLeO697RK+5cPei4123wjJUAA2wo6S0GoMc1kMnbMXVySFbPGAGSPIsWWtBsX+WkKYDTART+JssLECThUwQirQpzCqS/QFPTonfTiOASivYK9vxGZ4yxS+naszSfDaA05N13+oeLjB2HhTlW0TVOa+z+VvS9UDdw7kiDNSTMdFJVcLnSe5n86VrjS80PtCmSCJXBD6YXS+iSCSmWLzN/NQlug0bjcYaAgAtcdX4vvGZjhx/TJNjUJXM4Z32/NQvV6KstJB1U+JZZex646/Uy2/6Y/ne+wKitmCDXIC6cbUtId202oKaq83PmilRyNkUuc0kwHrcAqtxBTgAJeL0Q0mPpGXzZ+zblW8CKIAk7BPwdM5+SDduWbbjNUCTxH/+B4TxsTpmi4+W9/nhgpTnohQ5GTk2d24A1ykg3cDigeLEvGuRaZdnBs78XtL1QF0QqYx6oPYEPc9E2eM9rQZAEyTRX7LGmO/xvjZ5ec1IAkkxxepajP+zLtFp/sYPagNJxQ+Ak5/kzLiSMyNKJSc1Oz2kVHI6+J2t4Ml/OD6rX1511fvxuFV9lOHevSmqQf83Je+fApxYdBK/e+2j+sWLoH4Lx4XrbY5oU4NNzicCTw0/AaP6+uoBC8B68JgFVuMKcI1ptkv6TtB8Kgtbda2dHVhyBVk6sFHYA+DptFb5OMBLupVbBrzP3zBb/KuAE58nVQuwKsPFKduC4qYmy4FzzBTzCosCyjbNZkfZBJXLrQdKelKkoc6Y743nD6gREZELVph80Lru1iXN9wCBg0h8kwXQ+k6T0mTMeAJJRQ4DnqkZJWdGNTszZgDUgSdAyt3A/nEXxOo7NH56h2ayR5JvX3/Z1Ns975YC2kkVeZAFbL78e3bw5iul1OcloyaVdWy54indeNm2Re8heHLxBlvhRGoT8nzU6SOUAmOkKKK3M0dmRQEnV+wmgPnB4xbcAdYklwQEoeUKDQKziFibAoKAnbpOAAAPyfEAKGCDCwBGikeB7fkblsqyA1TZrRO75sbhbyfaUuw5VHp7jovAHG6AQAzMfCXn5TqxugdCpY/lXNl/ppydywMtp5iIExAhAo+EXeNFq4wZT0USNfCFpNp4kTpFownF6jHjO0wuqPWDGs9ewZfDT80qlZpWanZCszOj8+A5O6lkckLyU/IIWMWaDIiSNkX6FC4D/K0EooaO/kzTWUQ6fPkf3nD5+3+/4IMp84aFz0K2L974661KTn9Knt6w1Iy+4rzn9AeveFiRjDJa1KKI9A+P2jLRujrp6Empo0Uan5SiUWlo1FY8IYBSrYE/98DRNGDFvqJwjeJZok9Z2CoT6dqOAKCuESA9qgAex+r4KGAEqPLjSvk4PcxqMJzlyevksHKz8ZO3Yrlak5PWFI1nDQ+PTDcA5+VEu6t4WGfNV1VDDxTz3SgwrSKA1K/mF6+1+Z+dOQVEFs0fpjpBI+cHNYEkUpmKAFDDPJPTSiYnA+AcMcwSMAVUAVcTsMoAUPJOTcAqm7vAAOpDmhrHrssYnv5l8LL3/fGZWgzLAVRPG276Vfm6PbBaF59DtF5qWa/z+0/q/dd8TA2xhRQPBnptkNiPuQ24YnpT339iyCbio4NKNB72SolpjkKKiswf6VYA656D0ilcASSiIvHyH9nbWTOZmOqu3h/gdPJ+LvGf9wlGAZq8RgEAeM3rlLgS7HLSe64nFAEsgLnWckB5OACoPAi4sunPGc6PBwxujFoNulVk0WTZaTUANNpkBUQS63rVsL5HLVegwtRj2Gckv4CItTLmUpmoSGqz+aCkMplIfAGrz08plZoROaKz+DxnxjQ9ecKY8Q48WSULvqeuRXUN3YaJRiI5ADRzTn1fQ8ceyl4hddYCKuw0NU07k9fkXJhdl0pr/rN6E0d0y/lvV3d84RMFBrp50MruUYY6Mia1NttAFcwUAEU1atc+iSIAAki4CRLxxeLSlbw5YKzOx3rqpJTC/Kc6GATM4VsFSDB9ARsXgAJcAVOYHZkBBBgIVIHTbOu6rcJmcSMAVrzvVA153aVbVfJ8i92364NOLC9dfpYHDMdPUQDns5ynd7HHdCa3TxdUTm/pUTYTHgGRloSpgTfan+v71HLloDHfYaWmAqmQYSLxQSoTkXgDbG0FpjL5hl0SIDJ+z9lRzU6d0uzUkDXnESLmBua6R+oMq43VtSoap/KJiH/pKVPcdMNHH8ka5T97Tf4NW14p378vICGLL1+sUdpws9S8Rk3REb1/0+9rUxNItHAAmC/aKPV1WcAEXPmNmAmgigoV7BSF/tFx6wpAYeo8EInUDn4KeHgWsr7ybQNjPXxC2r1fOrlHShKw4pSyiFizL6L+gAkME0BxAiruNV4nhQqTGaCF5cHqXKAK8EThKl2gBYBiP+yv1iLrHLfzr6YXT3N7k6PrBGbyzfPZ9n6l9UAJIEXbGowCPalLtga+T/G+dlOBRIJ9YSMQFYk1mjQmfKAWQBN5I/HzpvuEZiZPanZmWMnpEWPKY9LPi5PY78BcdwEkE6yKNhTOdPOejK/hY49qcpRGRovGRwYvf9+78u6iQhuUSBpuiWhw2z9KPr6K7Ptov0Baf4MUqZMnX7+35m/0mp7FlWCsBUz8hoR0wVqJiLt5qnnW1Mev+uw+uw3lowhJj01Y4CWYBXNcv8ICb6VKWDPn3lVe7d4jnfihlMS3ClvNMlwGAOAKa4WdcgPiFgBIXQdW8lF5z1VhkWGH+Q/IurxP+D37wT/JYKowrQvkIxVaQgt3myvNygXveJjwUChx4VXlHPJ9SboeqEtjKqecHQAJUJKu1HL5oBUQ2TSguq5mRdtJQyp89mCgkVgiANAOC6CxhGGmuYdvTHeAcmZ6SLMGQAkeOdN9Phw55/+MNpjvoN7esdxifK355jzz/ZHjP9fEyPOLP+bptsHL3vd7xe6vXNsXfmXSv3HDW1bLT35d0kVZD4S0iXW/KnXMv/3Sjm/qv657r+KR7GLZJPUT0YdtXrJROnbaBquQ3wM48aUS+UfrFJ8mAOuAlfxVwJbPVyuH1QDajHQUxvqYdOI+afax3L1uAVZA1KVVOfaJDxVWBzPFJARQARzYKz5UbliGW/4urxU3AfvDpUAqlsthLdfCWO5+XJoVx4fZ6zwjTtCa861Fzdhs511pQWVM9FiHlbBruXy9kbGjEgmTHtM+iwJ9zstjA0kJk8ZkckHjbUZkZClwm2Ofs+OBz5OUJZv3aU33+bCj2X+EQFXLXLI+pjz7x7Sv1iCxf2LkuUVfNzsz/q2dD9/2uw8dP7TvllsWxEurcmilAer6m94gT5/LaXU2rZQ2vlXC7A9Ge91x/dWmd2ptw46cJwaYtjVZfynsdP1Ka/Zj6sNCSWkCxJDhI8UJqT7ap+CqMc39aI9y2mYEkBlQrWFEWA5Je74qHfuiNJtFxNodi+u6CrByo7rqKrICAB9OA/OYXcBG8b8CRq4YwFVd8VmAl8AXzBf2CnOtNfbHQ4KHAw+N9Ecpl8cpWVXJY1Pwcqi0oDICIkTf61d0GhPeKNAP9hr/p1GgL+KuJMBjKpDmVJlaFY0FqUxZA0m+9XvOjis5O6bZyVM52ScHYurtY42WeeIiADwDgC6lZLTgi5Bnw5ETj2tieM+ircaGD8zsfPRju2Zmx7/qJXW3Enpsy7uzJTyW60gW7qeISzf3QU+DWz4k+X+S/ZA8acX10sDLF7yN2f/mgVt148CtinhLyxNi7sM6Sfwf6JKGxy2AwkoZBLD2HrZsFfY6PWuZKSCM66ApYZPzeX9xe5nKTCR7nQVYn5Z2f0o6+iMpmcO3yvPeia248lVYJps7cWr2BwPFS8R7vO5KDQFdgDhdfxXXAQCM2wBAzmjPVbmTLnDPTtQ6vYyVxcfDwHWhLXBXZd+sooLKnqdoS8KwTxTomy9Za8CzcWOfos1LC4hkO1FMbAANECW441KacqkykbNJilIyOW4CRrPTwyZhHkA1fs909un2jeqTkctrnWO4yOkVhfRlv0oLd0hi/+ipxbnt0xOntP2Rj2pq4hQ8hOf49+Rrayym777pz3XMA4gqOIoHVBvd/5KkhYjpDhJWuvHXpSYSfRaOrvgRvXvw3drURN5R/vMCDAFFqqk6W6XjQ/ZvmCnBLJcZQIUVPlRcAASN6C2FwDSAjI8WBknmQLXGzKi054vSzs9I4+RG5RiAJL5TzHqYKG5YDpO/AU9A0UX6AUzAiFgcBQMAsdNrBZTwubrcTzxcAC7skP0Vf5ErM1Nccc6LVc55uceqa+3NeVSDrbo0porogUY8k6pkFOjR/ty82kTiE2t7jDJT4QEkdw08U/9uVJmoRjKBpCBHMwsDJfIO8wQwCR6ZCLwp10RveaHelEnUN+DcaPYNy7X+TxSfCg10VWat5NsrotJDxx5e8EDgM8nZSe149GMaG1oQsOJSP+77uifq6ctdk9r+ylvM7VH2Ufy9tu6mFyuib2brD2WOru18afDNJhiVbaxq2KVXdd2rl7R/W93xg4p4+SvE8MHjQyXhn/r/sUlbRUXkn4yA7jYrzwewAqq8DuACqj2dlrmyPWla1RqsXR6gT/+7dORnudkqoAlDA1yd8C8zBw5DyB3jBHR4HdBle8CJ92CvzvfKby4on+V1V+rqylmrde75vsd1CwBYeVBw3k4XwLWfybePQt/P1AN1hRRlEVSm/h0Fps4mU/PeeN4KkzxvFOhXdFgF+iKd+vOqTAAo4GkrktAKzQQ5ANKUa2K+z4yahHl8n5Rt8nq6tB2f9Wgbgvke1NubWvt4iyIeQs/VeJQVetXyb8fD4vSRH5vUrfSRSs5o588/oZFTi8WYzFLzdMD39dWIp7ticT3yq3+ioXKy1uIB1fpPCdcvjilAKVf/itRz5ZIzgsnfV79Pr+j8oq7r+rK64ocVKcB/7ICVBnykT10UMFDM++Exy0zxtxL5RxoQRSlXJIDLAD+sYavx6rE20876y9L2O6QJEC5H3qrTTeWGd5F7xzIBHIAUNusqrtgGM5rUKZ7FVFURqMIX6zIFnKQboBVkmZmvL/6i51/gpWzBccLO8R3zm/85HwJ1pfqCK6oH6hToe1oNYOL/5AcwJaXJNJArIgJv5gxQNkyRMss2xRv7TI6mSTPKMLMx0fF/pmbHNDM1pJnJY4EvdEK+PzuX9+kU7yPRBsNuCU4ZBmp8n6RIld98N+CNeyE5ZYJZ5n/PM6lTlWC7PEROH/6RkjOs7vnhp1Lac89WnRx53N4UuVNgRuSLMPId8vR1DerAli1zRlMpy9lezqI/OXjTX0v6b1k/F2uQNv2G1LjY3M+2PcDaX79Xr+j6gl7W8TWT+F8IYwW3YaEbVtogVVPj/Dom0o88HwIrmP8AaE+7lQc8fFyi3JXPAsLVymF17ayfvFU69oiUSi+CT5sYAjWYvZjyTiwFIGU2Mfddkj8AinnvKqxwEcD2WDv4Ufmsy10FhNmHU7QCsGtNcs+lj3EOACuLEqbKOeTjTZUEUKNAjwJTX7viKzvU+pKNVkAEBXoqkFBgKtpJb1WZXKAn3tBnRUVijQvae/Dktf7PSWu+T53UDFVHs2PmtQXmO75PFO/rGs1+KBE1SfTUvpO2WGbz3QqZzNry0eSUZqZJ6D9tUq0YBLLqG/sNmPJwKAVm8uKSqZZ6WFNjBxZtevj272v/bV+XNkh6ScBEcgepOejdnvSlpK+tkXo9uZwgVrGA6mnwpo9K+p2sJ9yyXtr4FoQU885H+gYWWPfp+q579bLOrxXFWPGjDq6y5j4EgWqroTGbCUDaFe+bIFedND5hg12UuZKO1Qay+BZcC86NLurMFm48PSTtvk/a+WlpMkfLFQDEiYsApDBSl7YDrwAcMeddp1WX34n5z2sAEvsAkFwLFsxbPguDBWBxHeQDqmWcZskfBVgBfJcR4AJ3CxhIQPIrIag8p0C/olOJ1V1GgZ4AkgFQFOjzSthlO/WgPxJssa7ZMFALoIEq0xwgU3kEA6XmnZLNY5oBpGbHA//nfCDXmu/W/xmro0QUseZGG30vs/nu3Ao2sDVpQH12+vQcE2UlwYIdu8aNkM09UfKiyPigYekcy+y4UZyaztJp8+RXHtWeWz4vnxsbkwfZJoB1fXCTZEc9lh935Q/l6eNK6ifbpnWi2NSr4gB1xesblUhQHfXarBPUd7W06hdLnruocQXs1dUd9+vlnV9Uf2KvKQrIN2CajQ0SrgCCVritYKYoRlGquv05WxDA/I6NW38sLgN+A7oj49Y3y/sl3TP5DjDdJJmVTjwpbbtNwqee4QKa2xIAxGLhAsFOAVdXUcXjijQqRKydwUOlFesGQOJvwNVpZsJOAWbnN6REFFB2wbD5tmdFnEgFN+WKQxv4DbHIJWcHxORfHbkPFAUmWnU0bugL9D/XKrGmy5jz1MYXH0Cy32Vq1UmmJ1Jejw8UpgZbTG/vYQHUpC5NDxnwNNH3mTH5iIbMRd8tIGO+15FTSv4n+6uA+W7NdndM+GLxywKeAJhVgYKd8DDAr2uOg0wA07qkMqvIAaibH8pbDUtfUJ218BpPbNuv7f/lY5odTtMOgUVwQyF9f3Fg/uRGP26NbZ70BT+le7RR2wt1BxQHqGtvGFA0SsHlBYuWKWYFlVFpyfyl3nOA6ED9Hr2s6TO6rvtr6mselpehVJWVC3iWpeJLffH5NtWKfFTcAjBV/iegRUtpglm8hhYreaz87D8qDa60bLVoS67Ik6W32LN3S8/SzjqHFK7TW4WpuUR5p0LFb8x7WCe+VpYz4ArzZFt8ss6FwN8wW/c/YMX2ADXAy0Mc8GU/tcZcOVYeHqzwZYVljQJ9zOR6ov2ZWG8V6InG80MP+FKHqxayANqmunrk5pqMH3R+IdnadwDTVB9R9z49PAcOc4+GwHyHzdqqI5u+5AC0fAtznhG74yDQY8ETVmzNd9d9lOOwpaQUCqA4VZlEbwugk5qZtg8YqrRM1gKaqIE2QL7rlDw9rh1/cJvGdmRVo7Lm22ZJl6b5wrLvlOf18770t96gPlYIqBYHqBvfvFmpCIWWEJyFgwnGf9q0qHVUvvPP+b6XmtTA9Pd0TdOdesXgM+ptGSsYWPGTcnIwT9gqwAlQoguAyc/rMFNSsCggwB1AahXBLYAWIEaEpZID3+rRR6Snb5OOP27IQdYB4MEwYamAnsNffK0u2Y4HMNvxP78BVaL9+FqJhfFw5hYgvcp1FwA8nb+Vv3mf31XMMFtyel17boC/6EGwp77OBIuaLlxhAfSStYqvaDdtPIz/s9RhREXq0tp7dBmWhsk9r8pkARSxZAMMBkDJ/7Tsyg0XfcfnGYvD/Agekahv/Z/lGk7A2WYBkEp12ib0By4Fm4/q2jfbAJkBUCcaXYRkXzHHbANtk8YHa5n6KfPQsbqoxdsf/kxSMydGtPsvP63Rp7K1SEk7OoIP50u6NgDW3Ae+N+LpzTe+Rw/nO7ciAfWmq5XSN4K4xsJ9x9ul835Lquc2L+Pwk/KGntGKsS/p2lWP6qWD+zXQNrJIWzXbN8IyAVAqr0itQoIP3+rEpC0IAHTdIDMAlwF6rChecS0phyXVqtLAihto5+ekPfdJ2bviWqADAnD7ulbW+BpZcpj0gCenwwXFEYT5DxC51tYAJ2lYLi8V1ucUsRBg4aGNqwBegisB9wCfLW6BlO+6u7SwHIJei77ICIi0N5p6dwSUGzYNqGnzKtsDqRcF+mXkzM2pMgWR+AzBY3swrgJpIg1AYaCjaQA6LxzilJfmzPcsaVElz6aR0Zu2MnqwYGO6n5oz3edSjdx5GR9oq3FPWDZcnOZpMcdJOpc7Lgug5Mo6Bpo/hTLzu/xkSrOnxjR14KTGtx/U6KPPaWLPUU0+f1w+TKqQMSjpLTllntwe/ve2Sf3XfD7V4u6X9TdeJ8+jhn9xIQ7MFIZaEVPANzlH3oH71Z3aplee/6yu2bBP/a2jBQMrDJU8VgAVkN1/ROrvlo7SIaDF+lNR6gd8yWUlK4AULD7nigK62yunFYAv9ejD0lO3Sqeezs1WYZGAKiYwrBPQBCgx9yHU/AC0bOMCVYATrztJQIDTdQjgt8sgYOVQJurKYHmAu6BXcQulkFW89DYk/gP0uWrq0gVEDHhetNKY8HVdLUaZCYAtfQTAR8qRYWrUxXcFgseONQKggMOEYVcA1szUCaVmp4Jot9P9RJzE5X5afyrmcjmFQwxIpQIZPdjn5CljMuOLtaZ7IKM3J+TM8bQG6VQdRgWqlLYlhcyvBVDbA4ofgm30iMrUCChkX/a55Rvf6PSRIQugjz2v0cee08zxESXx5xVPai1bISp0/ZIM4v6xSb3xHbcs6gC04NCLu0+WAtS286TBG3Mm9Bc8YUttSAnS4R/JO/moehpO6frzn9M1g/vU31YYsLJrTHmYJ61XqL5CK4ByVZL/Mf9RsXr+cKBgFbWBLTIEsIh4n7xWmO2y7tclzpFc1R13SM99RSIrINcAHGGSBJgARcDHdQzAxOc1tnE+SHI78bs6twB8DfDEnsAwQkaQ5zk+WYAa2IClum3M3JXlIubfCQYxx5TZu8ocg+ep+fL1annDFWq6eJVJXyICv1zfoq0astFqQM8CaIMi0flasznWh3k6ddpEmAFU528ElEiex/dJ4MbofsaJ5hconJx/akywygIlDesoIx2x6VTJiQwZPfyfCJlYvVMjZlLfNV8JVUZ3QvphW41UBKY5tmFNTxy1Za5zlVoFnGTGJsmxKc2eGNX4joMa23ZAww/u0vTh05odGk/rrFn8fhd8Apb6jpz+rhHP11/f+F59KF8RQPkAlWAUSf11ePmK221RU0EC8/HHpMM/kDczpN6Wcb3q/N3GFdDXOlYQY+X78JOSs7puwPazAlh5jXSqE6elmaTVZEUzgHbXuNzwrwKuzx+0flesyEqUtJLOd/gn0raPSKd3LKquM9PlmCOMFZPfaaRi+sMseZ0MPUx/gBKm59inS68CYDH1YYNsT34rflq2heXyWZgw/zuNVtwAy+F++a41BINz4PszB8e4emWnWv/xbYpsAvZLH06VydWro06fqco0Bw6YptOnNTNBIr3NvbSBqLgJPBkApfdRfZeJ7i+M5pd+jHzSMTwn4my0SKeHDHjavM95SmaFnOttJRQN7YLWzaaVSJlzUd1ZLQZQ5mhsWQCamp41ADrx3FFNbD+koZ/s0NTeE5o5OSqfm7USA2G8ty4oBOCL8JQ95Pu6a3xK9+Zjp+6+LPzwBt98hRSh7HSxo7R5jY3yk8hboYs3d6A4OMcPSPu/JY3uNcUAPS1jesm6A3rNhbsLBlYnwoJeAIwV8/7AsfksABgs7JXMAaQDKRTYuMa6BABbXAKUuKIj4FpgFz6Z+bdEB2Dnnda3CjnPNgBWABRQJFII4LES4FWutxWsk+1gsHuDi+ci+2yPqiQM1T0GYa+wQ1KyAWXna+WzsOJKCq9wHnxnpjcNEB+IRdXzp69T7Oari2akru2GARoS3+kX76LVruwy8D3C+mBWLnADeBHtBihxAcRMi+TmoMNn+WTr5tgnUW5TRoqZjIjzYvZpK6wQckbrFJk+lw2AuyM9PSv/OitmC9tgb8oIrcDQk7DkZQLonB90/wkN/2yXxp85qIldhw2ApiZzVMEUc9C5tmXBcwOAZv9JFAL4sbqGWS8Sf2x2cugjfkQ/aG7Qc6/7owVCaUt+c3FUcv0Na+VF6apEiuzCgWTf+jdL1FryN7dnpeuDsYkP/0A68bhJ6KQJYG/rmK5ev1+vvGCPyQrIbAyYFZQ8yzRXdNsKK3yrACX9pBikXZHbCnsFVKnEwhfLgMHiAqACC5wvd7pVcko68lNp20el09tzBz4BQWfy81iFtbpafheOwafKYcNMAS7+duzVLVvAF/eAywwAyDDBYapOf5Xz5rsA7nImQrA/TP2FxYR2ngH1VVduUMMHfk0eXTrzDJfKBGjGG3utahJJ5xlszaQyJSc0M3HcAIRhfwRCSVg3oiGkQFmT2TaNKxdYORHnGWMezwmZUIefjX2afk/U4jdZ5mlSqmwfpnS3RL55KfZ916HUBJAmmB8XaHNiK8XuMfCDDuEHPa2Rh3drbNt+A6JE55OjJfpBCz0MzByYAuYXKIY4fU+DGnt61N538WxL14aZeKL9K9Mt0V/fvPmWHHpxub+sOEDdfFOzxvUlecZ9u3Akum1QiuiK61QYoz3tMtJTCpkkBHCNC+CHFswxSQNgxb/6qgv2qKd5vOB0K5MyFbcmPf5SUwDQaKP/WBsDPdYERycgmbSFA+SvEvCi2wDFAQBzWYHVl0YPSDs+LT3/FWnWqU5nmR8CSsw4PlTAElMdgIK9MjswVwAWAAUM8b1i5gOg5LvCTPnN+2yPQckDnK904Mmi4X1cvC5JrhxXGTM/W1NZ9r2mMa62/3Gzotdn1zS32p1W/MM0l4NJAjhZ2nvABDGhpyeOBKlME8YkthH3JpADHkYAACAASURBVOv3NP7T8qkuFd5ChIvKudQFjLjdMFBT32963sOIyzHb2W8um8ZkswPQCnBZAksl0hdymwKUAObo43tNEGl8+yEDqGX1g2Y7EKYKAMVDRCkqXK9LinY0qKG1R+09F6mlY70SjVSbQVfNeCLp+a/edNn7c/ThKBegcqUHb7xN8n570S6J7q98jelyKnLI4m1BxD9SeVAF4Ub3Sge/Z38HfiWAlYDVS9fv17Ub92pl+0hBwMq5AaxkA8BcEWEh6o/PFOZKhgA9sDD5KXlF1Bp3AWY/pa+wXMCV4BfAWi5wJbf54A+kZz5p2WquiCYgCCjCRAFLVgWsE7YJgLK2SK0CfHlg8z5uA4AWUHP9r/CvuiAVwOz+5jcMFWB1nQNYt+y/uCf0/CoC/PHhLuyLa9/v8qSBV12sxC03SnMdPAMANezR5Uy2K2p8mEvnbwIOmNRMoEkRCoJJ5fMzkgEwFahAjdkcyxwtRAx8msoqK2TiHgTuYWBalVTQ0gNATdoSgiumrJQ0K9T60/tEFQKZC7fBVCeVaXLPUQOgY88c1NT+k5o9hR+0+PSogo+ARchiZvGuC8wwTLFm9O4b1dDcr7bu89TcsV4NC0E0/SuqBqjShpv+Qr7+btG9w0UHULtebA9s8piN+PMDe63GwAVw6PvSyScXKJBQZQVLfcV5z+tlG/ZqoG20YGAFQOkGgEmPmY9ZD2jSKQCXAGlW/IbNkrO6c6+0YZX1vQ6NSMmUzSYoG7BSPntQevpj0r77JSoCsw3WFYAJu4R1AniY/DBKVyXlOpG6zqyAKaY1D3TYqTP32T//OzbqugRgD/G603LFJQBAu66txYAr2Qq4KjKzXoDGtR1NNhB1KV227KhvWqGm9vMNIFZCPamY5eok9EyFT5BXaZL48X0aEef0s5pn0kZhKtGhWIyHQqsJcpUP1LOfgQVQq9Y/Y1wcVnA6U+6vmPNnW4JF04dOa3Lv8TkGOv7MAc0OTVQukGSeRsGC5QmPpBqLlB8WMpKddQ1qbO5Xa9cmtXRuMH/blDU7PKN9gNWZnrPqfTvhT75hxRW3LGELZp+hYta83cOGm14lXwhML45N9F0jtW2SEvAh3zJU6iqJ/Ndxe1dhGBfAo9LhH8+5AOYnz1dfy5iu27RXL9u4VwOtMNbCjsm0rq6zCleIsWDuUygAWJpigKZ5uUBSsKjCWtljmS2FBLgCKIldTn55+pHCVvd/W3rmE9IwrXVy5N+xdHhAc5oAIL8BL64QcS63jFwKFqY8V8q1tmadWkfKvFALgOvaI7NuAVTL9+xnnWbrnAGVZ4rhK7DTbL7TLs/Tijdcrvr3vXEu8odZ39Z3lWFz1R5GAYpUqVkS+Om9NGR60ONCyAZK3LAwTxgo9e9WxDlQlzI3c4ELsMQTNQBq9FLnGagF0HS9gOJ3jvDIzPFhTe07Ycx4ckLHntqv2RMjIkpf0QETgKNhavGMBUDxcbHYPRkrpaG5T62dGy2Itq5QNK3SC/867hN80fWNfZoeP6rx4WfnDtmXPjF42Xt/2yuk3j3jRIu/muvesk6R5P2SNi2aNMB09S9L0YQV/2zolQA4/ke3EGCFsVY8C8C5AL4rmVazC9GGeaIoAMZ69eAB9ZkCgcLMEIAVtoovFaaKrxUXAEn/VF9h7uNrJROA6qxte6yf1WkFXLCujBkB6MA+Z9nqge9KgGy2gSlPwAf4gbECmjBJ0qgAPVigcwG4FCpe44mJqY9/Neg+Y9wCDlxdIQHgy3p2ugJ8lv07MRZXIJDrJoMGcJUyE2Jg0rDTtv/3txS5GPrB8NTUcYGa2s9bhoOhsNvdRt2RqYPRWQk9gCm7Ar5nUqlM0j6mu3FFAKA2oFUJGb3FZ+Hq8ydMyasx4WdGjMth2QA6m1RyeEKT+21F0tiT+wyAkg9qIvEllIkWdBVAKBYaPixYAGY8flCCAq5WWgi2xJVo6lVr5wYDpI2tKxWNsYGFONs6hodap5UWDAo1eH98aKdGTz7lDsf3fO+W9Ve8928KOr5lA6puimqDPi5fb1v0hQSh1vyKNfFhqdRU4goASKeG7G9s1AZmpngsL/oE57IAnrDAnjHwsXa3TOnazUO6fuNO9SaOFAysuAJgoOSo4i8lcIV5T4CKoNSxU/Y9qt9cBRxkBLBlW1Kt3Awsl6QQpCKD7OmPS6OEyZdgq8wCs++yhV0tP0DJDyAG4AKwgC8giR8W8x/vtMv+dF1b+d+1WgFIYb98nvedD9fJ8rG/bFedY8iWdwrbXfvLlyrx32+ckwEDoNr7rzamfnkH+qMIc0wZU91UP5EWFEjFZeu/5IoBqISyLZRt/3mbDVB+EeesABqIicxL/tla+GUDaDKl1PiU8XtO7D6qoR8+o4k9xzR98KRSEzNCyLlig4WE6cNTfGMQkYeRujrq4Isx3RNNPQZE27ovNKw0VuccWfbhy7XAMqhvXmV1EiB36T5pP6WhY4+k66pOytcbB694H6Sx6FEaqq2/6Xfk6dZFetgc6IpXSj1X2FB0vNX6MkmoRHSa6OTspBTjpCMVN3fMbPD9J5+QDj2Qs/QoEo2pp79dL988rOsGHlBv/EBBwAoQwlgpEGB9IbjCgxrAdMIr/I25z+ukY+3aZ4EYN0Fnm03Bwh/LfpZTfUVcbmSPtO3fpYPfl0i3yjUANsDOdUmFHeL/TK/ld4AKOBLIwqpyCf1gNi4CF+SCMBCdxxUACOJjhVBgwuO3JUPFdTPid7orADAGqDPJNQtzoLFeff/zNxS9irvKjsa2TWruJNJf2tKd2xGmu+/Y54SmJ4hoDwX6o84cni/ZxKqyif/1cwr4ZBBgzhu/ZwUDR+nXMV0PlFxZIyayzEoke5/4Sk5Oz/lBh3+0w1QmAahE6MkVrdjgKc7zEQDFhCcaD4CyoDISGsh+qG/oVEvHoDp6N6uhpV8x+tjNsRIr4I07KNG0Yq64IZdvGlfN6cM/NnMYjH1KRV47eOV7CPsWPUpblRtuvlhKfUO+IS8LR+tGad0brP8SwRSCU7DViSOWuU6dlhIgEL1IquQDmysE+KY0tj9H6ZGnSGOvetZt0vXrn9B1XV9Xd/3BglqzMAHkqXYHIteY+LBS/Kr4WjvaLIDiIkCXdWbGMlUAlE6psFXyW/kcFVnL6X1FAcDer1vf6jgKKFnYqrOiWMNOFMUJqzgtVZgpwIsZDtcCBAFNQJS/AVpAk+0BUSf4jHUGiHJlXYGBa9PC/tjO6REwbwB7NnOf/ay/ZI2a//nt8lotBHOjtPe91NwkxQ6XNM+N4xL3jfLTDN0/Z+f0R41alAFPyzSNbB1pSzBPo6ofrXjgKCeATh63+aomkX55UXie8KmpWc0cG9bkvhMaeXCXRp/cZyqSZofHhWpTxYZbRAAoCILiE5eURZOlq2QkElO8oUPNbWvV0XexGltWKBZvSlP2smsD66W+oU/xxn5TLWbTywLRmpkxox/gtBTMufm+6Zw6PrQr/Ua5eyIx9dZSclDNGi1p0jbfFNeE/wnJ+7VFn4dSk+APO0V5KtBVFCWjPMlpk4LZj8OPqip8qwBsiYdS1PHPDNsseYJWuSgcN1L3i9S3epWu7v2JXt71RQ0YoevCntCkThF8ogiA3FSAFGYKE4WtUiQAeNLz6uBx+zopWPhfqb4y2q0NxbcmWnATpmzJ6vZPSQe+l9XbYQEqsKx4NuOh5BZyjf9Y17BGTHjWOdsAjK6ZoGt5jX8VBsq2rlrLBb7YBpIBWQZEAUlYK/vmPf4G1LM1hsXiW/fOVyv+zlfPsQ/8Xm19Ly1IyMMpzZtqJ5NTSfsQ6wtF2JkbLR08jdK86SyKeAnM07YkqXTUPXP9zgkqc9z0jUIlKo+gcqH3gCnpPDlqE+m3H9Lo489rav8JU+ZZ0UCSe4JjBmHO4Aflb9emNwsKMe/xRJsJKrV3n298onX1rQtBNAgu0bEg3tAf6BQgvCGjdTBN25iJ4yZYiJIWAShkER3WwPCHjz2cLqfIwviTwcvf96+FzmnmdqUBKnsZ3PJrEqCapVim6xJr9sMMYaHk/GHy0/8F/yl6kPg0AzaghMtqLPU0ivgczJh2pKRXmVzELMM0rVojb+A6DXR7elnX1/Xyzi+pt/5AwcCKj5XglWGrSctUAVRSsGCmuAgIZsFYTdHArPW5UvoKqCJ0vVzfKs+q52kQePvS7axZBPhVmQ0nkuJq+V1yP0ySpQiTBXRdG2teB2RxC2Ct8R6rEt8qQS/27cpY4Zls57QGAFW2yaYB099Yr4EPvU3RK7H/7GhoHVQLayvHsPqjBGFO2bJIk/s5Ztin7SZKxB2t0WbbPoRuotH6RTX8ha+moO9TEqUncjengnbMhft30wWVk1QjTVpF+lL1QBc8WGeSRplpfPsBC6CPPWei8lMHT1WWgXLReWpikuAr4omLjwgW6kyhrLddxGjCkmjf1n2BmttWG2Y6rzFrokvGWqhr6FZ9g+1bRbDJMtEpw+BtwcawKYyobxowhR5c7/TBtoAprp60cVhK/dLg5X9Fn/uSRumAuvGGVfKj98vXhYu+mRQpzP76LrJprRYdAaL6ThLWLCuFyfL3NHJOzVK8RfLIACj9kAqfgSCZ89D3pOHd2V0A7Izj6r1KXs9lWtF0RC/r/KppzdJTf7Cg1izsAnUrk8PabwNVZAOgWsVvglkUBnDKNBAEZHEbMChnRaMVtwFFA7R5KWVqTDvrp20mwOEfLd1yhWXpNFNdMz8AEJOe5ei6qwKYrjMAXgXuF1go9xA8nh8YKZ+FiDAIPAHWLkcVdgr7de1N0q8d+157/gp1/tvvyGt3N4Kn1u5fUKKFb1s4SGGaHNtvbg7TQtn3jUgJ+Z1W/YmyUxL4qaSi1r3Udh3zqvu2zn7YALgpEKBfVEOvUZhaqrBgrhIJub9AeHo5gsoLADSZMv7OiV1HjP8TbdDJ54+ZBPuK1sRzEK4iCQDFjIeFsphYPEup6XieYrEGNbevU1v3+WruWKdEY1eGZWBzd7FQaGoYN3q09qGFQAxyhVMTR4wVgvsmnugxecqm42rWIg/fRvaNTmaauIy8e2JT8d9Yfc27c2R350eYZaDXTVGt926R578/65RRMbXyVdbMB5hgpcbsj1mznwwAfKswVRx/xvxHS6+v8pVVbl5wRB/9mW3ulKuek+MnHaz/WnlN/VrVsEfXdn5FL23/pul/VXC6Vb1N/qeVNdVXpFXBWvH142/FLUDXAECXYgFyXLFMCVi5wBXs1l3/YsGV59meL0i7Phf4VnOsDUCRewDfqOuUir8UAIR1um4Brusq7zlQdG2tcQ/wXMDEh32yyLi3AFX2DXATjAJc4QeZ3jo+t+H6i9T0wbdKdTZRCxOQ6H42/6nxi06dDlKTrAqUSV8yN1PpS3zO72pSpYYDNXmY6KRZ19ywmJsmepxDZS27oPJ4wEALcyPluo2NqMjpcU0fOjWnDYq48tTe40LyrqLDASiLBAClLp6LzIXPq+XtKRZvVGPLgFo7bcJ9Q3PvIlcOIGqa/wGiDd2K1lmTnzl10oBWHnDCpKnFAzbK30tdd7I3ho5i6qeHQr3TSnlbBq98D+JPJY/SVxtfufGmi5TS1wKSsvAgMOc7Lpb6r7FAiWCKiYQSiRm1QDs9bH2tlNfxpGciuPPnylaXd3gFzQrsmaTeA9+xubM5c47aDKiq80Wm4yTm/6u779bVHd8oyhUAmDr/Kv5WGCrACsACnuivUvaKn5X/YacIsPR22PfwtwKqBMEA2GIGp3pymxVaOfpgbrbqqqx4dnNvuDJWroYrMeV2deLWLggFPMAbXPtIwNPpqrokIieA7Vq1ZOn6Y9jwht9/rep/71VzpwfTaO+/xoBYpYYB0KBk1Pldke3DPGRgNhoQbewzDfjwtWaaDemSf+amN4LKNiBi24wsY6R8U/s+fXTY5oI+QV388ybBfnak8J5LJR0Bi4KLy5MUAMUTw293kQvYKdYBwAmAdvRcZFKe0quWzIOTCH1di1EEq29cMdcAEOZpUsMmjmlq/KD5mzXBAy3RtNIEDwvROLCm/iNGTSxtpOTp9kRq6v8opToqfUfLQ6zrr49pX+8H5ft/mpWlAqDN66QVaKnQq5kcIpKAkzYDAAYBgLIwZ8dsIUC6Tl21sgCYESq68KuefnoJpIkFD4lrTSDNaAXU79Wruu82jNW6Agq7aZAEdO4A/Ky4Afj97H4Lmvhg6dZKKhbAC+giyEKbFjQEcAdcNFha5ZVpZ32PlQbM1SCQheECSa5rKsAJSyUDAHcY9xivOU1V2Cpsk89yn7kgFX5SWKtL/md/MFSWNBwhMxGB+3bj+9+kujfT+9cOwKtj4Nqgz3sBd28hmwRyfZRiGjWlyRNG9xTmArjiIjCN8ghoNPRbt0FGb6VKCCrPHbrvKzkyqenjI5rYcUhjT+/XyEPPGkCttKgIFlCMkuk2KUXH4DVSCic5F7YIpXGTK9rYZWrnO3ovNqWfaSIk5lSxPszDisqlpgHr247EzTWgqIKCiqmxg8ZCYPB+fSO+0T5TFVWoFcL+xk49rfHhXZmFCE8qFbmx1FSp8gEqe3r5+Vt0dOMdmm7MrUhB0GngFdZ0xn+KD4vgkB9UWAC8MFXcAkwawMprAG01B99//GGbCRAoVy3+es8G1si3JUUMVXQvqYH6vXpNz1a9pP076o4fKhhYSZNa0WsrrOjGSs4q/lL0V3EDALw799nfsFLeB3AJXOFnPR5kxMN0ixk80xDpeuojc+qHOT/uroLzXrpafgAUPyhf7aQCYbAAKL+d2hW/nXC1q/13OarZiruI8K//qzep7oZ5QCWYBKDaAESJg1ShFKIltu+TAVDTa2nKmJFOdNq0SE50G39oplpVJoAiOr1cPdD0s8FUR5VpYsdh4wc16vQHTxnTvqK5oFgTTTbsUb9W8lZJqQ3SSJ00W19cZxHmsT7RbvyiHX2b1di6SnXxDOF5F1xKdJo0JzvXtpOqCS4RWBw/bJgkflKuPz5q2CjShUtnXwTiNGCNFzGJ/YYzjR3U6PHHrbUwP477vvf2wcvf89VSSk0zV+IyGapi6orcqhODv6P9l0ipJZwn3Ajdl0vdl1mwAmSN7Vpvo+2wVV5vHLD+1Ui9fQ/wrbDizoJJwSwjV/XAt3PnrPIBwJ6IM26AQKfAASvBq+u77lNX/HDBwSsYAYB64Xpr8tNBAAZ77KR1EeAqwJcK/YOhDo9asZbjQ5bNNiUsky22OGDypLTnXtskMFfSA6fL05IfTHZXy4/n3tXyuwopIviuBQu3EL5YwBVf6Xx4yVZG8T6fy2SoLP91f/UmxdIAFabY3n9tUe2L53NPJ6wU3ZQVAqElMQDKzWYV7gko9QW19rZliTPlMTWNnN2coPKIZmdHl6VIn77eUhPTRkiZKDzaoBO7DplI/MzJscqKirCE6ezbZXlO26WWiQ7VS6MRaWLG+vcLHfg26+pbTMJ9e8+FampbY/5fEKEPJBZN+WfTgAky2Vbbzi86ZEDPVqiNG5aKSW9M/yAjI+fxIMmYnDSfnSY4lZq1QUIT4W8wPvahYw8ZV4Ebvp+c9ZPJW05H+//+iiveVRYl6+UB6hvUonp9Xcn4Ndp9lTScpy0FrJPeU30orpPBXm9dAET4ATKTDRCAKgGs8UM23QqAhRUCrNUa+HeP/MTmrGYpWzWHwfngG4atNvNYt+FMgHVlYo+u6/yy+emMHykYWGGiMFB6W9E4kMFzh5zWPQctk0WQhVQsWCyBLNKtnnnOpmDBYtFwJQBG8UB6iWuuqWPajz06z1ZzufoAPgegLtLPFQFAMfsBR5erCo+EfZJj6lKxeC8zfJpNYQpQhqEuBNTWAFBzrwEnhpxEcd/clDaY5Bio00xF69QGk1C5b1vAQuf1QGGwgaDyDJ1LlyGonDbxJNMjYUc5J+b7+I5DmnzumMkPrWguKOsyJuGCprlG30ulxvVSqkc6wVqasA/q4jqMEFxqMulN7b0XGUYaT2CuLyxvwtdJWS6RdyLwpkW2FzWlvgDc1PihoEPCMI2srUnftNJE8xe25s5YwQ5E8asSnJoZNdkdsFi+x1kzuHCs33Q+RYrvPrrvp7OHnv3Op/2Z8b+54b3ak69fVCHQszxAvUnUAH7LZJmNd0h7rpIm86lKefaq9r9M6rw4iP4nLbAaJ3/U/o2mKqwVvyuFAAZ0jTOtYJ9JIROw5DYcB6kVpFfl6u9s6FuLXaHk3qaBftSb1YrEHpPDel3Xl9VRd6xgYIWxAqoUAACcTjoQxStkAQlQoXrFTQCjnZi2UqH8T4AL8RbyW11ZayFZAfjpd90l7b7bxguzDRYMYOkUpkgvBDh5zUX1IdI8WvCbomEB0aGtiSse4H+nqQqgZhIhGPDgn7xO8bddN3cIBCraMfnnuupaxXtq7027EPrekwtq+swHVURBm2TXJmQeQOeb7y0UVM4E0OVXC5k+8adGDesc/ulOTew8bMB0hmR68uYqOIwnrc0afb1XSLR9a1ovTTdIR0at354S6UK7LbtDdWpOHX0vCsSZMdcXPuiMX7SuKQBRBL+tQAw3cRKZw8ljmho7ZEx7rAWzLX7RRurxW5cIMPlCJpEH5vT4Ec1MnzK4YJhsE8n/BKfmvY9cX+s3fXbOb4rlcvLQY9q34yuanRlPytdTvvRBr173bXl3Vknegq/ScgH1lyXdO+emHumVMf0B13wDEOq53DI8I0qN//SEdeI4RoiflRto+rRNp8ImJROg7MIYSx0s/asOWy2AoZ25+ztzEXlA9F9nHxhpA2BdlXhW13Z+VVd3fL2oPFZMffyj1Przmx/8p5SvYv7TULCtRTo9bBkt27MtLbEJaNFYkB9X8tpE2fMSp8szhAwAhFZO/EfuwDSPNQi084/CUl3iPwUCMFYANb2W33U9c/mofIbPZ5r8uAYGX3+5Ev/thjkfBqBI2hRjxrRtBkSHrJReatowG9ue2Unlob7faHVGTe8lm0KVXVDZMdAyACi6oEeHTQUSEXiCSeO7DhsGWvFUJlr5tFgG2nG+XY7tF0h1ndJERDpyyj5kWQ+soWIGgOkk8dAWzRZcwkLDfWKCSw19gZluNfWsX/Sk9YtO0m57wrBJfKf4UOdLQrOvTrYHfOfyTVPTBngN63WJ+3N6CoD2uEnyn+L7xo+Y/FQ7fJ0++rSef+Y+zUw5YUrzxqgv3eNLH7r5PfqPUtlq6YB6iyLapg/I118uuDAw1IMXS6dXSH6e/piYBqRWdVwoNa22fivAE3AiC4BwtGGo3JqeBVrAFPZqNFerOPhO8lUJWOXsQeJJTSukla+22Q0ZtNC5Al7VdY9e2nF/Ua4AdtXTbsGTTgCwUrRWCWoRnOJCErA6dNxKCuJj5TO4EHidLAFuqPNWW4zK52vFOtr5WdsgMBdbZfb5XgCS28Yl7WP6A67AE2Y+78FQYbWulTWvE9xi20z1TKBv8PJBtfzL26WEZRv44mL1ncZ3af5HZT9IsTGtQQLJPBNEMhV4du0tFFRGkd72h1+uoLJbeQSK6AkPAx17ap/Gnj6g8acPmNcw7ysmaxccAKGJ5lVSy6DU8wtS+/lSKzmh9dLIhAXQIydsXnOxTBSWmWjqDiqXzldT29oMNSe7AmzvLYJLJN274BIPr1mbLzp+xAAhrhhzzUyUvt8CYTRd2GTh/cw14uFJ5ZPJN50ZC0AYNjpg+n2lp0rNBbPM9nRfHV/ECEZOPqvntt2jqYmsVZI823f5vj6UiOjTb3zPnBRwwUBTOqC+Xo1K6CtSlv5SsbgU2yQ9slGazOf3RLKpU1r1S9bcJ8LPHUw6BIm3pnT1dCCkQgi8ztbhG9MPNVkbGazKwLmI6YALYCyb9y84irpWacXLpc5L7PFmjKiX1KrELr2y+15d1f5NdcWpNypsIJwCsFJpBXACoASlqLTCl4p7gPdgqmQHuJQs3AfkrVLuSuEAmQSA6lKC1xgItOqCrVKtm0vyErYKQPIbLzpQBlhCgmCbAC2rgG14NLrcVAJWmPuZsugsytXre9Vz6+/K63YuJM9ooGLW2V5P6B9GMoIeAYA6QWXXOXRq+YLKc1cHYeWTo4aB0iPe1MVvO6DpI0NK8YSrlC5ocAAsp6YBy0J7LrMAijSsiYtGLPukJQ/r4eSwBdGiDsnzFK9vU3PbGrX3XmiCTJSDLgwu4Xmrn6uPjyds4Mc8xHzfBO2ooZ+aOGxYIvERLAWToI9Jj9WQQxPZ9vuyXWdhlzz8aJgYq29LS5WaB2FTbjw9ZADbgO40lXKLLY2Z6VGNDe3VgV3f1MRoNvWIBfffpOfpn/06/XWxLoDSAfUmQ0y+HWjFLEQDEg1/ISI9OCA9vlk63pY/7wJGSsScx6vxQwKe3DTkqp62KwblqhhVV5MWhJk4yolMZUQVB8dz6AdBq5UcfjBWPi6NvpflPD6AdU3Ddr2y6z5d2f6dohgrYEjgCR8pXQSIyGLGkQmAn/XgUWndSqkhbn1luAO4sVz5K4UDuAEoRMKPBssloJVt0HJlxx3S81/LnU3GQgI8ecQDmAAr8VT+h1PyHn5WHh0uFxzAhbHiT80cvQ1xrfzHty2Q7mtoXa+WrkvTNnUappO26R4C0KaiafmCyu5L8IHOjkwYBjqx85ARVYaFzpVzQv8rOLgVWOqwUJJKMOb4oYobtyXXHZ8515hrym/WQTEgath/XaMRIKGGHn1RJPKspqsbThavNVB06jXdBywwWr+mMcmNSX/MqGFhNcyZ9ORt56pcM8ElMjGsiU4wEKDEr2qj/AMLEvet1UGTxWOGvVo/bKad42t2ZtKA5/CJnRo6sUOTozYFq8BxWim9bsv79ZMCtzebLQdQSRJEhHWxBh8laJuDu2isVfrGi6Qd/VIynwsgbh+9q14797SzLJX6y1NWvQpGSpDKaAN02EIAMgGqpEc5z1TQWX0y0FnFcM0yTGHD3MDezwAAIABJREFUGttrC1dAjukGWFcmdutV3fcYH2t73fGCg1cAK+lWsFL8qhdtsJFaglOY/Nxg6K9OTs2nWPE/r5MBALvdvd8GuPC98lnYbebA23Lox9LTty3dztplAuBDhQcQlGK4Wn7XLQB2StyLFKlsXN8Epv7i9Yq/5Zq5Q4HZtPVeFQQ2bNVM2fRAg2+hNxLJ9AAmEfjhn+zQ5N4TpryTFCdaf1RywCHgDs2rJWRfiXUiX4Dh5owyNB/I5CBlDouDACXxrWJA1JjqsXrjF23v3ay2zo2qb8RcX3jxbXCpxSg1LZTFg3jaEtDJsQMiHxcTG1cM/tA5QeecifdWVg92OTm63+QEE42nbJjPJ5pXL/CruiR//K9TYweCrgmQmYXXg31Ojp/Q8IntOnV0mybHKE1dvF0B13Dc9/XGm99ngu4Fj9IBdYteLt+UnS7uLXVxID0E9SDPZiouPXS+9OAGaXrpjpQ2FWm1tPKVVj8VBho8BS1DbQpUqlh5QQaAkQDsChht3kLigicn/4aByArdVlF3zmJqmH1AJ9A1wD7DVM0xCF6tbtilV3d/Xi9p/3ZRwIrpjlm/aY1lnJj0VFUBpAArNx2C1mwHS2Xb5w9blos/lhxW3AVHT0m0aXEugQWHGpwuWqt7aRCYrQlU8NhwQiuAJo9RjBaEqXn68h5GGT8sdQJXmfwCR87ga1+kpv/75nm/BEIadS2GZeBL5SZb7qADZ3LMAigR+KEf7zC18CgyGQAtJhmzhIMxipaN9nnbtkEaCIw0OIKzotktOM61xIzfd9j+5v9i8R3ATDR2q6Vzozp6LzJdQNNbhfBdtl1Io2GXBH1sapkNLrmgnjXJDxptWYZJi2okQDSfFpVtOpwiGMEp2CipbeyXz5PuRMmpabxoCFKgIDV1yoAumRzZVLjY5/TkkEZO7dbJI09oYuSQaQGDSE6Jg+f9F2dj+uO3/nlWAyrnbksH1Bv1n+Xp80GF4vwXsEeSqeg4xd1ipSelkai0a4X0k4uloQJMdNgnYUoa/xFlB1wBLFagUawaDZL/6awat7mquA1gs9UeOL8JVh17aInGTgmp50qrbZCnAgxgXdOwU6/pvsu4AtrqThTMWGGdbU1W/g9ghb2Suwou0C0An+rpUfs6IPr8IctMR+lMU2+Z7okhe7OSqgUYs136MO2sH7DdARDryiV/4HyrmPjOk87jlKR+V8uPrxVYzKbYv+b8AXUbxanC5fDyXXoAMjU2pamDQWuPH203eaBTB06Zlh8VB1Dc/gmpsd8aLwPX2Eg8Jj1cIT2FEzyAefIwhInCSGGmxXYfwXQ3ftH2tersv9SY9jGTC5p2+5vKpYTxiyaaVpnftl0ILUH9eZN8bH/gUsEkB3StspPNpshOloxflC6rE8dM4j5uGYDZKnQFifvm84EgNMx3asjkp5okfxogZjw8+R+/6PjQfp08/LhGh/ZpBl956Q9Znun7fem78vUZz9NDW96bVVlyySVWOqDeZHpKoYe60I5nTshuYW4B0/SMb77tyU7p55ulPX2Sn+frqaLA804CHYEe0qZIsyLhH8DlrsSfyd9Oks2Iq6ATkJsJ5rvpSnofsEf5++B3c4usOOUqsgAK0ICNeTMGWF/R9QWTFVCMKwAmShDqvDXWxwZbpbU1LBShld0HLHjiO0XcGl/rkZO2WwCvA8CUtfIbhSxAtrXZZg2Y4dv+h4hY7/1G7nbWXGGnCwBLJbWa3FXXt4q/eS2b06SnOaHV//oORV60WLKv0GtkAHR82oCmkbR7/HnTKx4AhZlWtEd8cJCmIqlb6txs/Z/8xqTHg5WJQYAoPlACS0Tncc0YZbIiyThgabVFB9XeTVPDNUaweWEwiFQzTPSuoPyzU5EF7HDGVh4R8HGpTtF6A4LxRqLsVk82qyvLgbARMzlsNBKsX5VUKT7vUqUC5hsEl2xE/5jJKc7uF53Q6OnnNXR8u0ZP7THR+tQi/2mhq8MgyGn5+oEi+qJS+v6pTj3/rneZ5VnSWA6g/oGkf1v0rczvKwJHAMSZ+eI3qZlAL4d6JCH9+DzpGVwAeYAP6t+6wWYBGIZKeJosAhr+UasbtcEqAJf/WaEGYIM7v9IdVjMnAKZ8+Ac2LJ7rQkNPVrxaah0syPeLj3VdwzN6Zfc9uqr9W2qtO1k4Y43agBQ5qWQHmGBUnwVRglCugwAZA7AfTH2AlxuZDgKwXHJfXWdX1K+IHBP4YvHAVvd9y7ZcGXk+N1t1bYNYHvhNXf8qzH8+lm0hNkU8bfjz1yt+s80/LWQYAJ2YNjqglHPSnRN90Kl9xyuvyBQcoMn6a7XgiZen+8VSy2qpoT/7cx4QZU5PDtmHGm4XovXFMlHnF22icqn7ArV0DirR2JMRXLKKTqhl2TSnngW18TZqftpUHrmoOSBMGxhXc59LqtCa6KQ6nTCpUoAwzJRgFGWmpttoPVqmVmXaRvRdcOlwwHwXYxl+0bHhAxo+8f+z9x5Qlt1Xme93bt26VbdyDp1zVCt0tyTLtixn0thG2BIGPGQYhrhYDAw287CHecBbMDPMG+ABxmCDs2UbB8DGlmXZQpKtZKUOanVWp+qurq6c7q173vrt//lX3aq6uYIsMWetWpXOvefcE76z97e//e1jGr56XBOjfeUUl3JdNtRJjwTSP0v6p9pJPfmW9y0Sm5RyuS1aZymA+muS/teid4QkOxj9lacqW/DDtryZJln5TJX07Hrpvr3S0GIadv77Bi5HQgWA/pT39JZ/NqAL/Q8Ai+5sxoVLEFDepXvVTVaoAH1H6ntwvntW9odif0n/Ow66cm0JC1TA5rojel37P+jW1nvVGL9WMrB6uRWRKoAKUKJRhHPlGUUjANEq9ABKAaLTrnYHpMixaCDA/Jqb/9R5B9CzxSvGWZ90oHruvvzTZRZ2WaEE8N1V0O0LgzDTo96+S41/9GOzU08XHiamb1oEerbfAegzZzVxAgBlNtJEuZWaEs7C4lXM8rfePR9bd7mkqnGjVL+usKoPEEUfSiTqBffltX66fSHKTNZ3q7ljh5o6dpjofq6jzK3jikvOBJsCE7yoT9EdL+qlSs7tflbqBOgi0i8kdcohXeKiwlLPilnoTU0R4GRVVtFHVkVKb+Y0iy1yiDqnxvs1RIW+/zmNj2DZV7HvM4eAy+tyEOjryugf0jE9+M7f0sVKBfz5LpSlAOovS/rTRW9MJHogilQIReCsvUcb4Ql0GHcP68UD6VCH9MBe6SIFqCK7w2MfgxXcHEBVKojIqqbgT6Pp7zZtFc+xtItSM1Muel1tFYCNIT0tXfqmy41zcTvQEm03uEoENEWJSzxIa0vds3pt++d1oOX+sqgAVAFEqhSomCJApIoJCzwq4n/mXFGkgmPl5oa/Y0bWC31uuquXXbGrvBb6wCJWLAbHXfp/7GOFo1W4VV+cgk+FCqDSv9ASmath48YOtf/FzyrodmKSWVPlS4NWhR8/dM46kSwCHVolAPUtnT1RBHqDKyjBiRZT8JEREH0ShQKkmOCUK7g3EMXRqc5N/8Tp3jk6za9NAKLzpEuWojvvMF9cIqVHwwlnyehpUn4rRjHozuZr5X7Yz0qXrAX0knu9MqqKO17UecZ60J4/nsQiVzMpmV80IjqemhzU6LXTGuw/qjHjRf0QnhJvjsWrkdI/I+mLsbj+JTOmo3e/z6o7K7IsBVB/RtJfL8rWkEwRoXLXUOL15pdsiWPI+fQzhbmb0NVcTkrf2i09vbE4BQAIoUWkxRPBf7LDRavwq16j6ltX7eKJHK2M62Hcb+UfuaIzQPEMdfzVp/IUrJhftU5a+yb3vQwlGxHrxuRzenPnp3Sg+X4rXpW6cBjgSgFSik+k8kSpeAeQdnKTk+qfv+wkVbheMb0VDhZAhh6wole7dOSUK4LxXqSp0+elwx8oPM6as0AESm7CowQwRWa1sC7bXpvQmv92t2Z6WwxAzVT5qbPWiYQ+tEytUKmHZ/56FOYa3KVGCg8Him1DXVf0rC5ySXEskbHxMDp3xXWxVQKiRHjwoA0tG8zRqaFls6ptdNDC4lLSdS7V9yhRg8GI8wyd9RdFegSvSXSYmTJ3LZM64XhvpiJ5PEaz9aLmTzpg0ikUAVACVPmzp4p6WZTxouN9blprruLS1IjGhl+wltCRaycMRJdQXOLcAZgnw1D3xaR74rV68s5fz0nTV3Y9FHhV5ehyl94h6WPRfTG3CdJ5ZFMUo3wvImpuqg8ALOfKeSQ4rQy/21D3KunIJunru4pTAKbv3CituWNu+B/SJDqouMBckuMAzJ9A77laBmAt29EmWsa4+oIfDJhDzkFUjWds276yC2oUr6AC3th5j/Y3fbMsYIVHbW+RNvW6opNFP9FVATgy04oFiZVNF8hIl69KnW0OGJiXNZ120S33Ne8HWNSE0vkvuWiVxoB8SgBodS4DnqtU/BeGDlVBoOr2BqWjgXOrAqAkT0mndiPyJI1HD4q0CXq+FFqe44FyAhBl8CKGNjRSlb8EqmZcSNMai0QR3uPotLDTyI+8TtR1OTPsrM4lUmwkR140jzkJlX8kaESSAKF3gFq8f166NDjnT4peNOb0osarmtQJNjywQpLxomZ+cqFAcWlc4yMXNdR/TENXjlhkurgIVdbR4qbCfegxSZ+dSekrVTt04e67F03YKetNy125ckB9h96gQF+MZIVz2wVIXxGRY5RvSe3ZCmVcwhFuWgDWzxIGgLmryCymIPM6pfv2Secg7IrsHld87+3OXIUolXTfXKsSTu/J7yiiKVbxM1EqyoHVbFedPTKhq/6jWc1nssJ+I1zvesUc/1vGGQVYt9Qd1ps6P6Ubmx9QczzPVNcc7wnHShEKXePeLW5CK0oAolP4PVJ77AOhAgBM+FboANJ+NK1Eq97I5dgZ5+E6OibFL0unPiz1PeT8b/ItXpu6YrlYkePoa5mNm6SW7VL3rY4T9R1JpZwGHjbYKSJvYqICRSb46ErUkHGzoetUc8c2tXRdp5pkDkcns8VrFK2fRJdwpLOdS2ZGMtcHj7mIjbTJ1pdGzvi5Plv23Ca4Ths5Ag+baHSdUmyPUduRDR8uX050jzaVqQeLz+RMesqE9sMDJzR4+ZAmxi7nXK+UY521Dp3LxxToq8rok8kpHVmuAlOZ++HDuEpeJukdul2BvrxI2M+dsT+KUEnxAVAAEz6Z7749BgDlic3fiFChCqACoAom66Sv75ae2CSli3RXAY5mXH2j+yDeiWqizxWwUAAgtSJKBFihAczBatjdLavNrRI147F66aHcynivaqC7Cg/YCiLq6mBaG+ues86rW1AFxCNb/xJONdEpkSpSKcAToCUShRIgEoVXpU+chgB+x9iadfyUVjjCdV0u9R+OrAWDKenCl90468l5o3xK2KEVWoXDjGwJAX33LXM98cibyhkKYF1LU+6h4/vny+9ach/S86JtXXuEo1NtPeNC5hdsZ23xbAQItnhz+k8zwqZCjy2eVdjHjSslenVV9jWWmvtocuGhzeVPSoYHUDtXp06Lauds+GgX7Z+14XOztxZ0LiG6nxjQ4JUjFo3SCppOLXRvKPskm3FZIH0lk9FnZkI9/iPvsYJTJc+usjde6AWVR6hv102KWVsWo4LmFs7/qyPHCz+tgocVa3Ec+choaKA0iVQBUhZvkgk1gKYGl6HHN0vf2CmNFBmFQg6GsA+PVcguP1mVghUuUYDo2PlIw0qTALNGqKREDe6rHbH6ghWa1fHzOXhAtEsdrmWVMSsVgj7AuqX+sM28Otj8dTXG87TI5rhCSN0pVgGcezZLJ9CtNjtg9ZpIn8L29TtfAH6HRwVooQWYPkAxC4DZ0CUNHJFOf0S69LBLJFZ1YQx3UgqbpO4D0oZbXCrPM8tYojLuBJQOROak85jT+EaIcruW+PyOF21Sc/tWNXfsVl0TLZcLdiiImbO9T+cxCvH6T6wLEcoDot5Um9TZO3HN2tvNRq8LjnpUdUciRXHJ+yBYMSsJHUCF3+tN58aT0CVl7aJEvjl50aEoEj2iseFz1lG1hM4lv9OwQt+R9CkFuk8TOrWSBaZKrs8yLqMFb/9D6lWV7pO0a95/iDBvityEvWzKD2snA4Uso6QLNQB5BrASofI7rwVsAWAzkQqkE13Sl66XLmKwUmh3o1lPgCrWeRSmvH0Xd41NWR1yVQQbW01bCiqAlKMLVrsRgI/H/ljB6uncUwG8tIoOqzxdKKWc9ERsSpvrDtuUVoC1Ic51WdoCsGLAArDSZXX6ootc+RseAHyHZwVYUBCQ/hOxErkBPBS1iFgZMMiytkF66qPS2U9LYR4T69L2rPhaqObon6CI1HGTFKyVLqSliSppfa+0dd3iLrB87+q7lkjj4UQB0Uq6ltz7O160oWWdDa6rN6f71hyi+yiyNKu6tmhcyBxPCahNT/RHPCUjXeh2qnPAGxmK5KvSu7Eug5ocPx8BI7xopBddtD169kes1dTZ4o3lFt1Pj1nH0rW+ZzU6dEbTxosuzWM2nYnpykidDl/oPLer5+ovbOoZfnC1CkzFr7DFa1QOqP9e9Zq0lJ94dG4hQyflR2QIh8rDluKUj0RRQcCbWhQaAaenA6AIAF+iF9YhwgVg+xukr+2VnlkrpYv06gNCNAJAglH1B0jTbDT6qESwAC0gai5WNASMu/S/jAmKlRzsnK+xqQCHXTNArhGkZly9z3HFZUircm0LYN1qcqvP6UDLN9RUDseaBayk/ehZAU0iVrhTOENUA7Sy8h3gAWxtHAuKOIpZUSdWEx1bh6QXPi5dfjR//0O5x5hT2rA2sraLvEExFuHU+ucR+z4y5tQKNDwUG25IJErfPOm8dS1NugJcJUu8Ommz6Fs6nei+Jrl4jLKl5xR7mHFVyyz6OZ7SRlvjsMR8rGi0C/vhJxIAopbS5/EYdbwoLZ0Mv2NEzKiBuPmTJntybs8iV7PFG84ppid9Hx8+b1rRkWunNDnev2Re1NqXxpN67lK7Hjm9VkcvdejaePK+mZrgbTp0D8jxXbtUDqivVVyd+jtJP7ro0yGV2h0BIpEm1Iq3cedwAK5kn/wPrAN0iWD4OwAKqAKyACsUAMtktfTwVulfd0hjRTxQjQLY4HhVqudMASAtgRwbPetmQpiRCR8/dBTBxCVHF2D1s9qNAOwDBSsbY30sh8kK0ipcuHCtwjWx8tPGoaR4ta3+GfMKuKn5gbKoAF/JJ+pEHYBGdWLS8Yg9bS7d528AqbVMzrj5Vxx+tK/8jS8i3ivnpZGvS2c/m3+cdaE7x9vnApqcaiRNZm2Xo6Wz3DuQYhIPB9QNAHC5rZ9+eya6b+hSc/s2NbfvVLJxzWLRPabLiWbnF2q8aGSLF2aUTo1aBGk2dZO0WXJThC6lj15DWj4rnF/wQef8Rees7uwayLc9eu79eJGs7WW/LQWn8cgWD2s8qvW5ilBlH/N0lc5cbdETZ3vt6/xgk1LOoY6OnV/WyU/T6v6i86QFr8lyP/S89e/WzynUX0TJ+ty/qOxj7kctJNLbW/HJa1CJXEn9vd2Ql1H5CJV14WL5fzadhPD/aK/0leukS4tdA+d/FrqrGKZzq2tbIb0GKK2zKpgbV41RNJUIA9ao89wmMS4NtCo6rjYV4HHpMmOsc1g5gRS9r3WmMaVod4rsBBzrjoanjGO9qelf1VAGx8pb0wBAik93FabVgCepP/aAQ2PObIUIj4g1jZ/NjHsN0SHfaYPtxD/8qOuyuvqd/IZdbM8mEDBkbr3UutfZ2/HFdJzIDKmiw77wRRThnj7uhPeV8qJ+Fj3RaEPzxmgW/dw1BXcKCJoI3iauts6ag8yk3Cx6175JxBcVeyK3LRsxgnC+Bs/SXIYkfgQIelOA2PuLNmSNHPGzl1jXjRdx40n6zdt0keg+nNHkWL85Olkf/eBZmw21VHzLhIGl9M9e6NZjZ9bo6KV2jU8n0iGzH0OdknRUQXivJqa+oAtfXHI1a1kukAJvsjTUeIdeqcAs/OZbPFHBvznrrzxTwAf+TnAJUFoqH83PgFMFH8nmAVOiWNJ9/k+0y998UMp7XW5yoAq4FvNY9QP0GF/txf9chJjnUuk3YEKzyliVDieaRHC4BM5ySSfNClannM8q46wXdljxUOi6JZJWLWFGfdZOVsemtaP+SeNYb2h6UI3GsZYWCMCbMhyQAtbB3S79pwhFmgznevaiA0LSa1J+WlZpZyW6ZXzLsbPOwCU9LJ34pHTmC3PjrH1LJy2czVtcFIpPDv0PZoRURABSyXkATB874jjSchY/Rhmne/SimDTHa3Cmn9tJb4tnY5Tpa2eqZ9SJ5MZ3RFrPSXhKmhZcEYKheIx/sTbOvML7yF90ij78aJ59etJE+vTPGwDbeBLX+eRF96ZN9bzoouLSjNni0bE0eOWogWl6erHzUznHiXXDMNDoVLVOXW3VE2fX6rnLvbo23nBhYCTzrMLgEQXhEcX0pGp0VofIVe+pkGQpd8+Wvv7SAPVOdSmur0q6ftGu0P6yLwJE0n0E4mwtGyS5XrIBlOIU3KtP+ZFceRcNgkjW9Xs8kZAe2iY9uF0aL9ILDzgS0rTfGFX2M070D9jyP+5cBgTCv5pWlTGilyIRYhGFwdLPQe53SI1kdVgtaMqcda16o1MsLJEC8DtQHZvSlrojenPnJ3RT0wNqiFM1Kg1YAU2KUwAq3Va0V67piLxsUAwkHM/a0uQMWZBnsY7ZCDKu5azUWOvGWV/6vFTX4KwO2ndJE/UShe+O+XqSZT/yRNOPPOvaQktZzNGput54USaANrRuUg3FpXkFziACtcW2eF7rOVvsMQ9Phx1+9LKNRE525R2n7P1FbRRz1I3EeBhn8swUUDhV9/Sx7aVGnCIgGru8cFwIlXi8ROFFzRZv8IymrS116ZiWmqnS1bFGPd+/Njw/tkWxRGd4cHerNq+pnZycDv/DT/zehU/r9IcWa69KORnfJessDVAdj/qXkmhDnb8Q+O2UtCnLbYqtcV78sEEA0mtUoQDIIKjwk8X4QpYvWKFfZB3n9uUWolOiVFQAFK4KLtEAPVJmckYQAGcoAJWqP1ZAgBgAwpOayMKn/jaw50VYfIcV3CqzeeaBW2QYg7QKNfoyhmuJ2KQVr76n6xO6vvHhsoCVowSwkuYTjVLlhzuFFqCo09bkQJfiEFEsDQT83bfB4sMawzoQUXxkHQjAQR/wvtgSrgQbA0f61DHXzFDYlzjL6b5zt9OL1lFcyk69A3NYcnOQ1qg62TFrmuw4TaYN9M0aNAN0BqKRgYkNsKOX3jSfi93YZt3rJy47f9EUDz5n0uwKUxSz8DutWmAIfdGKWX57c1c0af+UaURxuR8ZOB4Vl5aubeOhg441VbVGAzN71NG5UQ0NjWFve01QVxtTvCrgif1PYRi8a+vB3y4zL3gR7sniKLPEnbpbb1Roo6QXIxrXGFEqLeoArG/c8d1RMCJcL951mCjWqwAIDDmfHkiJWj3Xmh2QIqVCUsWYlee7ixusUHjqfY0r7lAN5YIl/bfBf7WOxIO/pOIPsJJ6cQcnULm7UcSru+Ay3C+d/7o0lKNgxedZ87poIODyesA6YD2k7+n6eASspV/vUAEYXVN8QqMKsFKs8p4BaFS97MjrV2kOANAAXdO7Ys4y6opYNBocPe08AzhdcLIArE1+hcFZ4mlh/x457N4310KqTOdSU9s266NndMgip/toCqtrx2S+fMOcabKl9DjPv+CKSxEvWsgdf/5+LHSvdz6gbMNs+JIAcLQ9M3SGFx2w8STIo3KK7mdSBpwUlgavHDZbPIC11Kyk0H1QVVWj2oYutXZfZ8U4KIuqeHWu83Q5DIO3bz342/+6uvfVymxtiZehpB9Ui6rNuf8NOXcRYARUAUEoP0ATkKSiDz4BshGNaf8DE0j9+Zn7l6iUqBXwpXEIYPXzibM3OFrjFADf2uoUAYWWbCkSvGptt8RT3kyssVtaI41fcN+JCuFavd8qSoFVVwFExqNXn3QdVhZJZy3QFO03zTU2LPO1ArBuq0du9Q862Hx/WTpW33lFzz/pPV1YGIXQ5nrusos8iV4BUjhX2lrhYxHNA6S0vo6NO4ClvZWIFqqA9Ly3XXqBCDjSwlYauRIVP/i0k3rlWpo7tqt74x2qa+xR3Bc1oxUX2uJVJZpmh9GRTptMyVLsPotMLcWmIOUH2Nn8+ix3/AU74EYpM7zOFZcASkaEeEcnolI3/M6J7pFDOUXAVc1ke1lE70vqjinz8MBxDV05arZ4SxwXMrvHPBwY7meeA527jQpBKlYgCGEm6x8NhO3vO3jwPyw9HF7m676St1s6oLLVu/U6hfpwVGJavB9In2BZAUZ/fAn0vdAfsKSqj3SK6NXjIeuT8vM3gJQLHoD2tOZCehMK4Ol10r17patFKADPQ+KxihqAKJBojzSbApXXfAKspPxEq9gHIrHiprCJrKs5vwpszzgrQCiA0dPzc1NSfjwNGHBI2XsFFqcKeNJaWvc3f1P1VaUr8y3Ir3Yif0ATH1aaBogI8QTFc/XsJakh6SJZ5FcAHeugHEAvStUdT1aKWfCuzFaCVsACD5AmEoZK8FMFSgVYPAqeOJK7ol+TbNW2G9+lZAMPV4+iHhAjmzqzuZu7GOleQgA/xfC5KYbPTTsQraq1dBxOtLq21Xrhc4GNtYAipDf3evxJR6yYZONGzFYvy4ZvAeAis1pYyLRxIVMjWRV6x4suj9EMPHKtGlo2qaVrj9kJcsxKzOSeDsPgLVsP/vbZFbhcX5S3XB5AvUtVCvTTCvXfF1X8+VhsZUsEt+CcmzzrIk0AloiVKj+/U81Howq3CpDyM8UIMhFflLIZVVHEuvAT8L/zbdK/XOe6rIp5rGJcDa+KJAnNKkBJRMpOw22Zz2rEqyK8Zz2AjRvIClorUGoudikQoTLDCk+Ahea8gCkjVmhuWKF9o3i1s/4WS4ZxAAAgAElEQVRJva7jH8oGVj6aj0rhVknlzViF51ToxrbYKBY8wxnGMD23Ps0BpPioBQBg9KHM0OK1ACkSJ6RYRLoAdR0e41X5x2OzL4D7Q0/lL0T1br5Da7d+j9E+8JmuHZMKPSnsfEAEOCkwkdaTZnPd0MJpI0aSnVYoKuR2b2m6HxnClF8SuyQATIV+bns+8p0ed6J7ouDFs+jdGGU/LoQK/dT41Zwz64tdbrn+j+9AbX2XRaNIw5INvYsmphZ533EF4S9svundHwkC41FfFsvyACqH4vtUo3r9jgL9ZlYMOXeQAFE/vI9KPxQAEajXmQKkSKuISHnA8T+f8gO00AAAK0BKxT9X2p99SoaT0v27pMc3SlNFKADS+O7bpMYtkVa11nGqvhnAeFSKVJG/KiJ8gJhCEd8NuJbvUJZ0ZRElDz7nlAAMMcwuWBFp4xeLzoj2oRVa5oD1s7qh6aGyTFi8KgDbQCRVFKZoBbXJAIzEjkZh43JFuyt8KUCLdysRKV1Y8Zj0/AsOXH1nFgCKzpX3gH/ldxQGjHXJxbPyugeedMqDhQuR1/Ybf1z1LZvtX3XN21XfunueFMq/hmLP2LXDVkWPVSXNXJliFCl5vkiU17oW0MhaL/IXpXfeRbHtxotahd7Poo9E9/kcndKpCU2O9tkcetJ6Ck2MJVmOxUnDmtTYutlGTyMRc74DuRZXmMswUDP34LzPzKQmf3r7K/5r6WnOcnyIFX6P5UWBH1OTpvTfFeinIjZ0/u6Da1ujiajZblO+tx+QBHh97YeolL/x3UtmKBrwe3aEmg8vaVN9coN07x5psMiYFSLTlj2uxRNw9CJ/IkDSf36fuCLVNLu0n/WhBzwFUI5F0XKeVCIZNKs2wyrLMs2MuG9yn2eFVQpQAVvrn9X3dH5C1zc9VHbnFWn+hl7HiQKWWP9Ze+iIA0a0oWu6XEcWUSjqAFyuiFThWIlQMWGBDuCCpsBEMezqsGsysMF3kTMWxbLs5cQ56YmjuU9Ic2uvtt30MwqqXMW8ufsVFmnmWhjjgbsTqX8slshZnfevC0PmNjFyhAF2F2x4HZErIEpBy9viAUSuuIQtHuNCKGblm0Xfr5GBE7qGLZ4VlxaPFan0squiZbaBltnd9pVILvZj5f7AqNo0s4lm+4LrHbn6pNPUZi+hzimMvX3Lzf/5kUr36bv1dcsLqHzKH1G30ubk/+9yhm0EeTjtoTfFbYpo0x7VkUYVvtWbpXjpG98BYMCUKNZHqGRVgGkhfSIqgLNQAPuk08XGrHj3/Dc6PtVS+5qo15/21ZTE056uK9J9wJZmACJUUrzZaHWVTzfUBAYrmI5SZPOLhYHb3DSAPECwnHuKV8D2+qf1ps5Pal/jtyoCViJQuq8wIIEOIMIEODG0BlCRUKEQIKXHjxUulSIVkSztokSxcLCtja7oRSTLeBZ0rrs2uWgVeoD35fvTzzuf11zL5s2b1LHtpxQqIbSdLT23WdRY0WKuTuNWLHLGy6PWgurGjURepn6McqQIsE4p9KJw+gu0XFZcmrxmKT3eopiSpKcXjxWpaF9NB1tlBSYaFFq7r7cCE2A5d2nFFFQBoHUWhaN3ddxuzWxRjn0f6vv2QpqBO/0PN5/Y+t7g7ruXLm6t9AOu0OuWH1DZ0bssuf9I5Du1eNcJFm/NMkfxESoVfj8ZFaCEGoBz5RRwrXAtA6qcBhIF377q5VSFakRDSemre6WnNkipIsUkeFO6kQAjIk/Sa2+YC+nP/+3iis0Vs1gHTs0PBlyhE5b/bUOX+mNgPXxifg/nKvCq2fuVDaxOx1q63Ir3oS2VKJXGAHAEnvTiFZfuA6BEmXRbcfHScQWgUogiquV3wJK/wdUy1oXXJRIukqUDijR/63pHDTx7wn1fuPAs2rdnk2rWRIAai6ulu3xApUDFvCXf1unS5rZFs+y9DZ9FrWhLIy/TeYFdVFzCDo8KPSl9aooZ92XOmM57EeGCVa+65nVq7dxrGltSfLSk8MdE3mhKDUChI0xhUJMnGg81OnBY45ipz1+ez0jfv+3Au4+v+i2yChtcGUDlWn+HXq3AzFMcAbVwIXPClQp5FFkMQEoaD1hC+VALArPIFrheKF5x4RONekcqXkOUy7q8lkJsIaxkZLWnAOBYCy1EpgjmvXs+FX54VaJRdKrccaRVUADc9b67ioiVrhKKVy/GQjTT/6TU9/B8eZVZAb7aDUNaJatCgHVL3SG9oePTOthyf9mqACJLZFIHopbW42el3k6X0uN2hZSKSj+zrpBhEXHSyspUV6gDpFqALzaDaFwBXPhaImCAFVkWci2+L1ywILz1xl7NtP2MZuRSfheh+pSqwKPNUvUxA0brow8zStS2qxrjk+rGWXMUGxeSHp3tXCJqzSW6hxelc+na5WfN0Wl6gllQeQSzFVxzXmPb1n19ZGxNI0KdM6aGC65l9HOjgSnrLhy/kmuTUCCDFx80Tjl7CaQ/2XRi62++HKNTPudKASpRKtD2Vknvz0rs5x/7jVFrKpEnmarXpgKYSKkAVqLZbEAFBzlH3pUKTtyPU4E2oqBVqPBO1f9Up/TlUsas0IS+yZlpNu90AAWgAqykfnCWpNtEr3w3ME25v5s6gCO8ytIqtknEgg8ABta4a/kIhj7u9v1uyqqfbFDBDVjuSwDWbfVPm1dAJXIrOFbkVoy15mcE/6T2SKmo/BPBMtoaAEXDCnDyP/hROFjfJMAz8Mqgi2YBWPStjx91DQYLF8D8VfvrNN3805qWc/hq6rxJtbh+5VngN83BfpxC0IQZM5vLfQJDaNfi57ucnIWeq9A70f38ZWaGcSFXzFsUbnRynP7+xeuVey78+r7AZFV6CkwttM22ucizpmW2mMbsqGw/glK3h9xrqO+Rhen+lILw7i373/OFUt/npbbeygEqR+LnVa0B/ZIC/cGi2VP8H6zh+oQgyI5Q+ZlUHzEFgOp7qwFPH50CqG4sl1MKENn6xoAiRX07SehUv8ak1fVFPFYDB5Q0llPcwamDvn9MNtGuQglQtIJX9aoAowIoYLVGBSF2dGUPdc4LD3ri8iPSlUfn5FU2YmWbtO7N7qGwiksNnVf1z1rEWgmwAoSMsoZDJaqk8u/d8323FN/Rs5Lm+zlXxq1endOs2siWpONpD51w0qyFC5HtbdcHqu58u0ZtLrpUU79WTZ0H5gGMayUdndWL4l+KPMqBKNIVZxGJgxNOTgApVX1XqMk1LuSadS0xj35i5KKITpejc8l/PnjQ+ub1au89oJbOvWpo3W6SLEvfKagtk23X2LUjGkOFkr2EOpbJzLxx2y3/5YVVvOxWdVMrf5djRD2hP1CgX4hKS/M/IOBHAIDvP0AKUBKdku7DoXre1OtTiVB5DU0AOFH5uVTcFIAqmRDZdilqITqqHt8kfWOXNFzEBIWUHts8uFV+tg6rDle0ArhI/83FCm8AqiWM941CZd8o8GI4WMHtDp90Btaj56KbM/I1MB8A0oSVvwyyT/pc59XntL8Zo+sS3UgiCz84ViJW31kFuPpOKqJUJowSzcKNejkWUS3+phSsAGJAFH4Vv9Nckin2dx/1vE23qD94m12cdDc197zS0nZAjs4nG6XM3KWoODMHojA/k5EtXmTDZ7zofL6T3+lcGr12ymYujQ2dVWp5xoXMHnLkS0wFaO2+QR1rb1NT+07V1HVZUcl1WS3H+Uer7TaZCVMauvQtOzYLlgfq4vHv67nhN3N4U64q7q3YxpbjSBbfubvUpkB/rlB350zIwTL4VMCQKj/feTCTNeM2BVj65gswitPBdzIg/kdxCoD1ESo/Q3WV0toOBXC82zUCXGDSaoGPQ/pOV9X673URKoMArWhF5aTODd3zHBsdVuYNkImGBUadWIxeWZYLuPhhn7cGzQrwqpiO+hQTXnjNG9yMkBeBmliq0TURK3IrtKw0AvgFOoBI9sqA41zpooIKYH1OL/QAKgD41Psfz82h8l7QBrfc0Kmr1T+ldHQB1jVvUX3rXivUoO+kGp7NKc654kcV+lSuGfOhpieHbRb90JXnbPZSCkenZSsusfeBeQ+0du9X96Y3qH3NLUrU4p9ayk1R+Npy3O+YRd1OyjVlqf1sc0HI57uyaExKqOBz18LWu18ubaa5jtLqACpb/iFtVJX+XtJrcp4uwJP2VB6YRKMeRAFWqAEvpfJO/gQJADGFKqJReDD+xo3l+XpvvFIK9vQ3OlA9vKaIx2oU3WFI4ls8GaECUFoDAEYrk86piouXmwQA85PgfD/kCgru835cChlUXYlWfTMAoM8cLuZWrfawwmhH0bEit3qdtbQyQaCMiBVWCNYl7kat0ByAnAqwpJpP8QoKAKMWurDQq25e6yJXIlPAFV1rrgW1wC3XxVTb9QMa1m0GUlS6GztutLHN/sHoW0VtFv04raK5Z8xbcWnkgob6j5ohySSdS8tYXOIzEEU3te9S18bXqWvDa1TfvHnWA7WU2yDXOjwkAFA3PWDAxqFQbOLv5T0Ewj/fvP/dv/Jy6oxaeLxWD1DZ8l1GRgGqsKaLFyr/2P2R5gOWgKpP7UnnAVuiU282zc++5sP6/J+bAxrAF6dK4VP9nkxUS9/aJv3r9uJjVtCp4rHa/UqnU/XjqSF50aoCpoju8Sv1YmwAl8gWSsAiWd9AUOmlXsnrQqeZJVodeDpSLsSljhuk3jtWvAmg0B4DrIxmwSvgxuYHjAooZzIwVABFKHjU67a6Sj5FK6JXeFMUA9ADACWdWNAAOFgR0eZboBBuvG6dBqp/XDP2xHaz7etbdxlP6pzu+6KefTeeZG7BFm86mkV/3Jzul2tcSPb+krYzWqWt9xZ1b3y9WnsPqDpBEaKS2zs071NkWzOpEQPQ1PSgeQvQkMB7moSqCrlUtfHJ/jvgmv3aRWATBu/dfPC3f6+Sq/al8ppKjnjFn+2tHR2Nz+wa/bULHdP/11R1ZjHLyd4AqAArffzIFwkESO29oB8Kit5/5FOcX64bolPW5fUAKBwqES2gylbKAdUMHqs9biJAH5KoAh8X0Gza7gpWUAGMqoZfI72u655rDGAKAMJ6ohF4JdZFCQDQUrh6MRaLVo85oxU6wKwJYIu07ntXvVi18OMDrBvrntMbTW7F+OvygBX9KSk/XxSf6NcHWOm8QlKF1IqRLSy48+fSofp9Aoxv2FGl1nVv1lDAPErHLZDmAyzoRxeK7pE00Tc/cu2EVendLPqljwuZd5yCQImaFjV17NXabT+gtt6bVVvfXVFKb0BIC6wV1y7bw4ExLETefEZGWNPJhWQMQ20q/w5QHX0Q+MDAaNRQkyNnNHL1qUVXdaDw1zcfeM//ejEu99Xa5qoB6vuk2He6u39bCn/rhe7Jpme2jgSpeA60IuLcEbWnAphwqGCOd6eiKOW9UjmfRBd0XRHN8jvASgTrxf6AL0WvcqgjUw80Sl++XnqupwQKYK3Ufr2LWEmbSflJ8y0ibXFASvWUNlVuQACXlN/AlFlWL4IXgF1hRKvXXIfVwLMO4Bn/Ake8DMMAl3oRV2tCm2qe0hubPqD9nU+qKTlZcszF8wHelOYAolY/OBCrQCJUuqPgUZFMAaoAbr4FidXN+5o13fRjmtL6nKs5R6dh61zC6X5s+PyyjAtZuDGq9HXNG9W1/jXq2fxmNbRutTS/3MXzoJi4mPLAUvhpizZpGaXyj6kL7031H6641Ih3YuS0RtBCL1iCQP9x8/53Y0j/sl1WDVDf0t29uSqT+ScFwe5MLNSxDeM6tn5c/Lxo4dxdJ4kCtBfzE6Vm7y00G1V+/g5Y0m2FsN+bVhOZQhN4R6tK5KBMVyX9Z9RKMYMVM3p+rYtYkVXhpUqKhIEKwOlHVlvaFHOdTNwISK+QXQG4gOwKOUQVvILRzsKt4gng5V6AKmYxq7Y/oXvwoJhAgjZ+URo9Y/REPH1Vm1ou6427T+rAxotqqp0s2bUfYOULVQDaUoAVgAVIoQBoTz10svhoaKLdvbu3arzuLs1YtZTA1I8LuaBrfU8bmNIOuhzjQrLPF9FwTV2HWrtv1Nrtb1Nz5z4lkm1l60MNRIlCJ6/Mjkvx6gX0p97p36LPJRQp8wHq2GT4i/te9R6Ger5sl2UB1J+Xqt/vEvCcCfJde/cmUpcv/5GC4Jc965mOhzq8aVSn1kyIdvtFCw/d7ZGZik/zSeWJQKEE2Brr+E4pANOPpobqYj3W4bUU1vk/IFsusGKw8tQa6V/2SsNFRqEAih0H3BdPdDqqkl2OYzX/VHzmxhzfyncA1L7iztCaMSy8jvVWfYmMtK88JvV/xxXXsAG0CasrYFHo23l5+ODeRZGM74Apx8aKNfMvp3hVRhvbhvSa7Wf0ii3n1FI3UXrEavPrnfift92x0bW4sjx73DlaFVoA5bbmmDZv3i41vUnDI+Pm6ORE90wmXR5Hp7l9wGc0qebO69W96fUmd6pr2jBXYApJrjMRqBa6jQH9Udf6asP4MKhOGv/r3aywGFwKgPp9dhzqtMYHn9c47c9ZSyod6vc++MKDH/1q/++qpfUBPf7+5T5gq37H5NrgkgD1LqlqqqfnNbFM5mfDMHw6Jj04PT19qG7durF7Dh0yufRPbtpUe21i4l2B9EcKw3mE4VQio+/sGNal9hzKal4MfhGpkr57kx9W5QsqAB7Vm1azPtEon4hCFuAL4HLa+BvAy/pFTKdynhVA+VCLUwFc7VHuJ0D0ShPOb3Ueq2awknaA6p/4yKuIwlAFcBNyp1r/f+i0rDwBiFhfDM2qhV2YWJ91NAAgh5qh/YYlgmoUfQKU430ugscoG/CEcvBjkku8JapioTa2D+q1O07r1s3nywJWNkG1vxNbW7kmAcT9+KgWniXldo6CV6KmURMT06KbabkXeMm6pvXqXPdqq9S3dF5nFn6mJEiPR51Vk8ZxIsavbVhfkDelaEYLLJ/WBvZV11sL6XICKF4F6dSwmxKQGjNFwMLqf3om1K/+ySl9+duDV6TwI4qHf6Zjn2FM9MvGC5VroWJAfa0Ub+7q+tFA+sMo2ebADCkIjisMz0s6riCYDsJwbyjdEalKF11/I3VpPbZ7WEMNeXqTAdK9UZTJKqT0RBmAHGk/YMuX907l/0ShPoKlOQAg9RQQe1mK6H/hngLWR2uk+3ZKl7ZKM0WiSKr4RKpNm10ESqsnN6BNW22KlAFRhOo7ruBc4WBZl3DqxZBW+c/NvgwelQYPS523Ss3bSscOok9oBOiOyctRBHrRASj8cTTZs/Q3zL2mAWvboEWst209p5bkRMlUgIFj3NkCIqk621e4OLXUfS0W/lbXNKut54C6N75BbWtutsF/HkBNqgRIZVKmMPDpOYBaFBj9U6LU8QUFdtRFoCkDdb7mANQVsAxQosBhoeF1JhPqN/7sjD7/gEkquHufkYL/rVj1p3X8oy8bT9RKATW4s7v7B8Iw/JuIyVzS9TbSmtbjO4c1WJMDVMk2AVB8VOFMfTcU/fz8zksASyJRvgOygLCv8rNnAC7FKd9BxaeuJKtm24eqpG9tkM7vkqaKjFkhCgVUGU1C5Ep/v01Y7XSVda9dBXzhWIlUrWAFNYC+hzGftavad7/oRCLxAhyRe+VcwrkCHA8GphrgI0DkOX0tirpXNgiJBaE2tQ/q1dvO6pbN59XZMK5yTOCx9MNnNV/H1JIu7gIvpmJOUalj3avUse421TeuVybjxPLIlPAGIGJlemqixvXYL1d0WcpnAhQR7cO7YqBtAJoem5uNZTZ/1Va0AtyNRqhp1dTYOU2MnJm3CXD9t//yjO65j/RxdkFV/mUFwf9QS8sjLwcaoCJAfWtn57ZYENwTOZuWcm5yrhMPAm1KJrW2tkYnWib0d2suaKQqD6gykhqpi3eb8qvRy4/EygMsAEy0yt+IVgFTuDJPySG/AhgB40oW3ufZQHqmRTp7vTSKg3GBw8gTGx4SvSrcaYbqP1EqQ+ybXdRGxAoY8f+ZcdcwkM0jcjVa331Fp6uST1n4NYA9+02nGEUsbh6GHEJtLLNQvZSdd+7/VWpvqtLte9J6y01nVD39nKYmB0vL40vZyDKtQwRX29Cj1q7r1bXxtWpo2axAKATc7Cn+H0802uA+jFWouC9Xf32xj7AQQI1zTQHsrhPKGhuqFgAoI6tRAsRqZud7jw8d1yiqkQXLe/7qrD5xLynjouWygvADmon/tU5/AiRe2SdwsQOxhP+XfYdSgLrc2fnHCoJfKeLrVHC32PDGZFL7GhpUFQSaCULd23pVn+28rCkGsy9ciD6JUjEDhD8FKFkNntW7/3OuYGkBUgCV5x+RKGDrp6gCyL4bq9IDRzSMzO75pHRxl9S/ScoUCnkDKdkhtd0gdd3qhgCyEK0ShSKlooCFQTWRHV1VRLBEsmZknSXBejFpAPaZCPrMF10RLYfBR6WHtJzXVccDtTbG1dVarZ0bktqxvla37GlQd1tCbY1xVcdD04H2X3hM1/oOaQrqoRSCtJydKHNdF41uVlvvAbX13KSqqriz6mNuPWl8oiUamYKpSm3ZFfwyd8dWnwPQEYtAmZg6D0AjF36q/ubCT6Rc25HXRMV1VE1oYvikqPSXAaisOqNQTysI/ljJ8Is6dA93+UtuKRtQ7+zqui2UPreEGM8OUmt1tW5ualIdLSzRMh3L6NOdffpa64AB7KIFUKTnH7Bkz/kilc92m/IGK7C4pP7O7GcuuCNC9YUqKADfdVXuqaMe8YSkF6ocoF7aJU0XqXgh+seTlB76hvUOKAHToNpJqPzAPcCViBTwhIP0ciorXsUixcAKVN6LHQOiz/P3OgerVQoiOH11yZgB6ObeWm1ZU6P9Oxq0d0vS/tbcEM85K8oBhjMe6T/3iI0GmUbStIrAyiA7XO8b27aprfdG1TetjXxGawVnalxoTdts11Gxw7/U/9PpRBQMnUARaSGAEh0TDccweqnGRLrVImWiTyLThRmSB2TAGD2rTRegxz/HmBZuwXf/xRl9an7Kn+sjcYd+XoH+p9ZfeUr33798xq9LPYAlvL4sQKUQ1dLV9b8lc47K+9qWeFzrams1nE7raiqlyUxGM1kXcnM8rhsbGw1UFy5jVTP6aPdFPdw8mPuWJQKl5x9AQ9DvuuEcSFLx53fvPwJWU91H2A8XTiQbGe1b9IoKwE8JKOFgLVqFSBhQvRhIY23SOSiAIqk5EWfLLqltn2s/BWRJm700KYHJ51TUvRRz/4dHhZu0Diu6ra69OONWBp6Rzvzj/NlVlRy3Aq+pigVqaahSW3NcN2yrt69ta2u1vjthAJqsKf9BArBiygyo9p9/VFMTTP9calbpn9QLPwyu9w1qbMXd6Xo1tm1VTV2nRXbOJo8IFLH8crk85T+Y6E5tYgAFpIl+A1H4UADPd0GZC3+iyQywMZGGbnAzsXK1F4YOkFNjZlfoW1LnKIH8+0JR6j/92Rl9zhWlii2cnAsKgw8qHfsLvfCJPENqir3N6v+/LEB9W3f3vlgYfil0EJVz6U4ktK+xUQ1VVcqEoaYyGY3MzGhsZkbjMzOCN+2tqVETrsB5lqvVKf31mnM6WpfH5QsgvSECT4AUPtSPS/EifwpZvprP6aGOSA0JgIWL9X9jvfLv0bk9JzF5PIqUp+sdBTCwUcoUELwCnuhTkSShOQUooQGIUpEVkfobZ8WsqqsSIAu/YZMCoumr/nsZHSxLurzgTE980gnul3GpTcTU2hTXus6Ebt3ToK1ray2N72ipNmCNV5V1iebZM7g/QCKhMAw01P+8zj3/eY0Pna1orDJTUDfsuksToxd18eSXND0xYMWjZH2X2npvUmvXdWpo3WazokiTvfv9SnPgBqC0kEYVeL77iJGHCj3/QVXCCkc20tomsjqONp9awNJ4bAgn+q1YhvELAwAXTxYofFGgQ/3l/3lKX30UsXjJC+HREwr1Kzp1z0tioF9ZV+vburr+UyD9P/nk8USmB5ubDUyXupyqndD7157TxUQOrR97vSWSU4G5PEyzI1MfrSLr5H8AJhEpQMr/KFpBE/DWpP1Ets5QvbIFsH4s0r/CpV7dJF3cLaWKeKzSQcX4arhVA07GrExHwIrQv9cVp4hSoQe89RpRKlSBea4GqyCvCl0XFX3/S4jsfPGoralauzcmdXBXvTb11mrrmhoD1fparPAqOwXzXhXE3PyjeDKafcQUzjkDZaLTidEL6jv1Vb1w9NMaGzpTMrDWJNu18+ZfsjQeo2jeZ2L0ihJJOplw9F9jkZ7rNlrKk7r4cQDUiBgBuenJq8aDmryKIpLCKFWviagFFAIAqJvKmq9ZwyYKzExGnKqbKEBE6qYKVB7Vj05k9NN/cFyPHa2EGg0/okzDz+n0h5ZvlGvxw1vRGiVfvnd1djakguCzkt6Ua0tEnvubmrSmplJScv67cuoO1Y/qb3vPa6A6R1OF7/n3sTLACShyvgBXz7N6vpRrG+CDhgRc2U3wjsIWD00y9Ur0qX63kWs9GoE1Vf/RLun8XmmsiCs+lf2O/c4LAAqAYhSRKnwpVXSUADavqi/Sr4454T+LH21N3/1K3rzQDSc+7miHMhaKRz1tCa3pqNaezXXatTGpneuT6m6vjopHJV9+BbdKdGVRoAFom/F/ptGEDyxgoAx4TI5e1KXT9+rC8X/U8NWjBe304ETX73yLujfebvIl+M9sd/7l8Bot9EFNA4pwHhu9KQ+g4wagLHCfVuCyiQFNFoHm4z/ntuOmCaTTzpqPhwTAXEoaX3BfQ8xo0jp1cUrPnhzXE8fGdP8TQxoZr2jQ6SkFVXfoxCe+653+S76i39bTsyfIZO6N/J8WHUuA9EBTk1XsS12mM7TOBarO8xqw7qHmQX2054ImclX+AcCbIjD0blMAJa3WsC5kygAtAMo1B5h64CX19wCMo5VflgKqFMiIVD1TgU714h7p2rriFAC9/7R6AqREqlSAEfkz8MtTaukAACAASURBVI/CVB1PDjqOmGE1GUWKGFtHU1lRCyyh/zr/OQulSw9K5+8rHqHE4mpsbtLNWzI6sLNOW9bUas/mpDqaq1WTiOUtHpV6vfj1zAEpXj8rcsdBn9Ta2chVkh2hCug3UD175BMaHz63oNMnEJFpz+Y3auPed6q2npHKdWUZhpT7GVl/DkBHonR72MDO+E8mCFRHABrxnwzU4yFS7Bi4953TlrqRLHPi/Er2ldeMTczoTN+0njs7oceOjOrZU+M6dWFK41MZwaEuYTmjcOYOnfrsfHHrEt5wpV5aMvq9ravrFwOJgtSiKzYWBDpYQXR6YWpKZyYm1FZdrZ6IV124Q6kg1Jfb+/WFjsvi50ULBaibI37Ud0wBip6iBTgxTfFRKdEoxShv0ONHUnv/1EoE/36n2D0oRjhVn5zQUXVlm3R5h5QqFL0HboJq5y1Ot4pnKdEp2k5kVNMjDmBtKkC7axFlHX4mqiW69WNZiFaXq3UV8H7+o06sX2iJxVW77jb96p1N+slbLgqx/HItbnyxa5n03B8g6n04K92OBxaq3vCDtGlOjJzT6OBppdOYJ8tS+WRDr5ra96ixfUcU8Va6xYIxnfkBmJGzVc1dpGguUABowAiW6BhkR+GRJ2nhaDGjDG2r5m961T6nAXMOv4RyPtl0KtS5K1M6eX5KjxwZ1aFT4zp6ZsKiUFpNl3H5tMZqf1J9H/6uH51SEqBivfdkV9ffSvqJXAepsapKr2xtVZLJZmUsVP5PT0zo+XHK5TK6AHUAXCwg7Rei0493X9SDzYO55VTwoQz7ozvSa08BRsCSMJfUnpQcEOVteST46bZkz1ABRLWAIOtUEuRkgyqJCe5lnv4NY9JEt9R3nXQtaiLPd5zo/4dXbd7hvAAANDgvNJ/Vde5nCkREq1V1kUE0fgBJtw5ACtgCvkRrS6UC6Lk//tG5sSm59pu57Z0H9bY379J/+77nVJ+oXOniDIsBUCfdQbZjXTjWf47BTEmXbI699MbJ3nmelHlQaR5UYcbZ1gHY2NYlWpxcaAV5UG8kQk9+OjWk1BT74vhKK0hCY1TX2/wqTysYN2smO4Xvs7n3dmk8AEpF3rjVJYxZmUqFujqUsjT+8aMA6ISl8/xtOr2sAMr586HOM8pkfkunP/PtMqDlRVu1pKvzLWvWdFSl01+JEuxFO7u+ttb405LebMGrzXp0elqHx8Y0lEopEYsJpcDmZFLIqzywDsXT+mDveT3VMJKbGqfSj+gf7hRwJBLlvua0UN33blOAHP/zA/6gBVENsCNEswAs65ZvMTn3yXivk65b2YpgLByc+gYHqsfXSukCNwVAyPhqmgCIQGn/xImKKNHGrmCkguFK5KMKhwbQMHYFsKUhADE71AEdWRW7V4XShfuliw8UTvfrerXhwL/TX/3I89rZWV5bttM+1rghd9Yd1OG4wKrkklNq00mmJ4xznLKRzYOubZLIjIgPwEo0qybZrapEoxWxDLRXYJkV0RMpotmcvKJMalwzqDsAuYgHBkATdd1W2OKhEkOjXPQhwsMCaz6i2yFNTfSZ1hSRvXPZr2whyhwem9GZS1N66viYHnhqRKcuTurSQEpT05ml1Cfz7RB3J03jhxXqnxXEvq3M1PM6/bkogqjsc6zmq0rCQFpNq4Lg/lxyKd4A7pTIcikLkqqjY2OCBkiHoWpiMZNXAaxIrNjOpcSU/nLtOZ2ujTqNsjfICqT2yKk4/KTw3oia/wGW3qgaHAI0vQeAfxaCVazLNbjUlJXI+Hm7NOZmXLHd3mppaIf0yDZpotBGcEhud2bPfIdLNYeqySgS5bVYpOOrSrcVXTeRpMq8V1EAxF1LKCbXlQAF73n8Y1KOrpfZQw8QbPoB/dbbE/qZW06Jvvr8C+MzANBaS1/RPsZr22ZlRcW4v2LXV7bzfGqyf7b33ITmdP1UJS3STdT1uKJNdf0yTv3M3rvQIkED8/R4lGZjcDJuBSBnuwcPXGdRcY0HUCRMJUSgbMk/LJw1n5tjZdV4zlmF1XhMtscnZ3TuyrSOn5vUvY8N6fkXJuz3scmZgibcxc5Nnv9zl5DG4/X3uILgH6XwWU3pvM7dk+Mmr3Arq/iykgD1zq6uN0XdUYtagaju39bSYjxoSW9W4MNBAZyfmtKxsTHTrXJrQiMA1vT801V1IjluGtW+RA7LPwCSaVWYqnOqoCwpFFFo9wEhvwOcHmAXgjIfwjtX8fNSPhRAfUQS48l9Ny37uM2QVbp3n5sMUAiD4FEZoIdrFZErKT3fSe/5HwALaFZHvgDWvnrVgSwNACgAzGu1W8rqty7pGuP1x/7eGbfkW5Ld2nTLD+pD7zqkDS2Ouplb3PwhA454nRLJLgdkFHSWI50OQxtZbJGZder0WbEFIGNBX+nSeIT1WNc1GJ2w/HKmrDlMAOjEFUux4S2diB5KwSkR7EFS122RsSkT7HyWQJUB0JlIVA8POkmfPSL9ytN4Ljsizb6BlE5fmtK/PjWs7xwbs4iUyDS1vDyovyxA/H6Fdlfcq0DfUEzPad2Vay+1rqhct0RJcPGDXV2/IemPc8FLfVWVRagI+EnVs7nPkm7aBStxkkfTaR0fH9e5qSnrsLJsuapKG2prtS5ZqyPNY/pQbx4jFV/597OleH9+pljk+/h5Qz/0D/D0RSwvn/KOVn7YXyUfJPvywSeCZ7AHTrLKXdATzdLXrnMzrJhllW/BuLr9RkcBmA1gNF0VoDMXqFjEtVa7whR/M4UAkRlG12jJAseDMuKk1AVfVApSvE++Zc3r9Etv79Gv335sXnRqvp7N2w1EXUXcDXRb2jLHgxovaNpLUlt4R0ArHvWct5g7k0Wgy2SePG+/MXcO01bkMRcmquTRfrhJoKFV2o0Hpke/psW+sz+lHweXxts2jCKgz37UVeOXYECDwB45EwUkOFCKSacvTOrKYFrTqUyFsW3Bs8pVzxPuhILwWwqD+xXLPKWRutPq+zBP4GUnX5d2jS3t1aUC6p9L+sVcm2qnJ7+52dpLiVZZamMxV/spyv3k33nSftJ/ClYjaccD8Z7wqhvqkjrcO6ovdl3JbaTiK/9Eg4Apv4MJRImcwuzRKPwP5sY3BlC8IqLlNAOogN9S03/enyIVxapsUMU8u6dGemiH9PBWabLANEHAiJEkXbc4gb9vQwVcKVQBllT6AU84OZsMgC8dHyLmpq9ibIKmlQJWKfKia4elU59x75drqapR09536AM/1aeD67JbCgPVNW9VfeueJYPorNAcAI2+LDLLpOacmRIts62TBlqlfLZy7huiwzDteuANQAfMRGQuxXY+oKaDpYhW02KFLQN0G81d0m02m8a7z4kmlCIVn7XAA63I55jJhBqbyFjq/szJcT16ZFTHz0/qhb5pTU4XGKRVzvFZvC7p5aACa8x+WAq/qVT8iF7YdUl634ptdGm7vDyvLulMv62r6/2B9HO5NukLSN7khIiSI8Yb06tf0gYKfJbRmRkXrU5OGrfKAlA31lTp2Q2jeqJnRJlcvB2BG5Z/vopPYQqw5O+AJDtGVZ9qP+sAshAaRKwUpKit8J11KFot9YPwjObyyu5KBqhvhPuNSYfXSl/dK/UXGbNC9MnsqtpOB5gUp9Cuoggg1bWpqrSuhq6YZSNWqh0tQMrvO6xsaGCRggfdURe+nv/s1LRpz+136u///SG11c3d9KT1zd2vsMi0/CWKzKLIz0VmIy6Nj6RDBlg19MVH1f/lkoj5nfVUArIlXJjMiZ7oMCpoRUbKBqCmCHA+oNbGie9CqReLpfEYNg9alR/e1znec7FUFrhx2gHKC/3Tevo4gvpRPXtywopJI2OORluhhTvlvBQ+rDD2TVUFj6smc+yl6hpV6TEqChNmiNLd/VGF4d35AHVHfb1xnakwNJ7TOj3p4U+n1RnRAEtJ9gDpS9PTBqyDqdTsRZGqDvX01hGd65rMbUmKFh5ONVv+SYTqK+9gF5Ep3wFQ34rqn6F8922rFLSKHq0ipwH63ff9+ysb0D4Qgfb5Njdm5QQjpwtRAEmpbY/TrAKwE5dc5El0Cpgym4m/E8nyMwUqHnP4riLLMa/VlBt1jTIg5xJKp78gXV08vXJ29ebt+sm7b9Z/edNz89L9+padNre+1APmetAnIlBx/eJwoYwnBqCcdZyP+hpWwB8U0w+MlN2IEdeF5KgEn16brMqMlJ2NHYoE40Q5fiVnYpG5SFTpB0BJ6U15sIQpBgDolcGUnjs7qUMnx10af3FKl6+lRIS6IgtBTHxKSozNKJO4RxONH9GMDmvzlRdeDlxopcesKEQwE2pwfBy7vu/JtZGNtbXaXl9vaT7OUmhSAVOAlco9vxNRQgnwt6IbLPBJeI+TExM6OzFh78cyXjujJ3YNq785R3sqG0MedWsUeRIRAq5EqIAbP2NQ7av/YAtRLFQBGATvSgGLTXkNa6VH2r8OOhObh+wuTqLng5Hd4GitdP8u6dHN0lQBCQ9pbcM6qfcOF63yu42vnpRqUAVMOzClKIWUCu4VVyszYply0S1GLHCquSI8bvATn5KGjuX9xEHnAf3+z6/XO288O7sOqW9z963GneZfvGsRLZTXXDEJPaj1nydmQYtikhtjvBSjhTyPC2RGMxMmoE9N8tVvJiDO9KM0I+VSLgXXbz+plBmWDLjtIGey7VS2AJJXh9I62+faOh96ZkRHzkwYqCK2X7ElhtJkQkoOSo39UuNlKTGeUVXqd3WPfn/FtvsSeuOi+PaWNWvq4uk0DlOvyfW5MIiujsUsEq3BKBqZZypl6T6AOpROW7EKsLVolaCv5Cf64i1yuVydntax8XH1p1LmaMU8qsd2DWukPofmDnDcHQEjfCkqN0CSxY+oBlzJsqL6jqE+kSw76+dYkfYDrEsR/fuPQ/GLvv/s4jnaWUCVfbBJq+ulr+2RBtjpAgvVe3wAmrfPRZscX25YuE9f7YdDNfkQTQaYV3dF863q5wCXD+5nvJcgmarZcIf+8peSumML0gm3UElv7X21SaPmLWHGhto5J6R+m8BJ9EehykV9+G9GAFquGqHEG851RtEtNGBTQE0RMDNl7c+oDohA6X83s+dafEprywZzx/kS7dJ9xcMiqsZjyVihsQwvo/vo4tVpA1Aq8d8+PGoR6Oj4iqbxUnyaKFSqH5CacEK7JlVPSkEWFRror/Qps/T8N78UBdQ3d3fX14XhlyW9OtfR2lVfb1pRBPkI9AHLRBBYWk5l3mtKkUH5ohW9+1zES6EBoBeIVIlYee8rrdN6YuewJmpycN4Eeoj+KQKB+ARD3iQFAPOjUvxIaq+AYx2+AFzTcEVFrqJHrYTrCrtBQDXbfId9uSWKjjFYOdsufWmf+54psFH4046bpPoNUsMGN0bFF6YwUgFI0aKOnXeFKyJSfvZRJPIo8wQAgOucQoCfqfCP5mmfDmJq3/P9+ugvjWhHp287kzkbtfS8MioMOeMN+EGE7ICpgW7cCerRoZLSZ4/PKOHIlb0KQDo5dl6To+eMC2VBruTE/G7oHV1ZzuLPE+ylbiYrjZ8eMgClKk9UutQ0vn8wbX3xT58Y14NPD1tEOjCCHnQFo1CAEsCsHZYa+h2I1jBZIq++Fe7013SP3l/qEXs5r1cUGopFqIwxAVSRTQGUgKY3k54OQ2GA0pFI6FoqZWJ9D7L8fakUwDyJ1fSUTndO6OltI0rFc1xwACOgui7iUEHzaHqzeakCZhwN7icuEf7P2xDF0n0Fv8r/CBj9BNWlXBm8tzdTyZZvEj0Tqfp6znBS+sZO6ZEtUqqQx2qV1LpHat3r0nwiUwpRxq2OOEoAGgDOj+4ZK2KhYR2ZowH4PKxj7auhdPJTbqR0riVWrTX779Qnf+G81jbPabDnADXmLOWmrkWD3GqsjbKYA9RSDmm+11LQsohYodnXAegAZyEbu0L74TjfSRfpTvVbNZ5tLLUaPzCc1tlLU/rGk8MWiSKuR840lVrhwnhVSkpMSI19DkTraAxBPZLTGYo7AWKMq/a8An1Zk/pTfWG2mXslTuFL5j2LAmoxDpXolKIUbaMt1dUWqfIz4Al3SoQKp4o2DxqAKBaAzd6wj1wrPWoA+OXpaR2dHNOjPUM6umFcmVgeIxX4VDhTwMy7TQFiXDvZbahQA4Csj0x5QHMZAaqAXZGBpyV9Ft4bz5HvZPX9c2AopjHqxRfTpuPSdzZKX9stAbD5FtJ5ONK266XW3XNmKRSiLJVng7FISoVzVXrOcMX65AHscM4PgNlRI4xOz7HEk1p74B36xM+f1NqmOUDFmb655zYXoVpL5VK7I0o6kiu60lwH1oiN+SACNbqAh0+FvfEWDIzPWBvnI4dH9fhzzlwEkf0KV+MlX1AiCm2+5NL5mhFXZArQ0AZKVlerqSapuupEZn1LW2ZPd2/Y1dA4cu9zh37nwXMnv6GURpTWkPZrTO+bbVtZ0fPwUnjzooAaVfk/pjC8K9cHwkz6usZGdVRXm260E+40kzFAZSFyJRIFUPkbMiheA6cK4KIrJXql02opulW2BXCfSI3rn3qu6Gj32OLKv2m5IqmSVycZ6RuNqiYQ8K3o/J9Un4jUO1bBpyIV9b6qS+u2dYeTO4t5Zk9HWln+xqEjmt4Xbc8ix0A63SF96XrpXGvhSau0qPa+zrlWAWwm9m+dm6xKhEqXlXcbAhRIdWO1bvSz6VonpdOfz+8yVd2gtQfv0id+9tg8QK2u7VCLB9SXwh2QZx/pcKLTCarCuTMRhdKVVHlvPJEmaTwFJFJ4otCzfdMiMl2xarz/fL6gRARKMan+mqpqJtVUF1ddIqHWZL22tndqT1evWuvqtb65Tb1NzQBrCLDWxOOZIAj/eLxm+r17976vcmHsS/iaKGXXiwIqifCdnZ3vD4PgZ3O9YWM8rluam2ezYPABYAQ8AbhUJmNpft/0tFX8AVtAlHUoKGXPmiJSJcJdysL2LwVT+vjaS3qmMYeRCp8Yt3+iQAIyP26aiNNX/gFWIlEv8ocCIJolqmXwH5eTH0+9lJ31r2V7BILZZirsGzpa1EfZmf61ekcBPL6pMAUAKLbf4CJVswGcdLOpAE5+BjCNNw2drIp2VegARqrAM/IzGtRrh3J/wupGrb35h/WJnzmyAFCzOdTlODir8x5mLpL2HqEDWa2jS+uNp3CEBvTxo2N66sSYjp2lGp9eSVH93AEzLnRENS3X1NY5qe7OUA0N0taODm1p61Rrsk6b2zrUkqxTfXVCjTW1qspz/4UKvl4VzvzYpoO/s7wzcFbn9K7aVkoBVP1gV9f/J+k/5toreNObmkAlqSeRsMo7hSlf8efvpP2sB8hS+WeBQ22Ix22QH68jZef/fKEayGc6XeqRwUjlA2vO63hyYX95BFAUqOj5X+g2RbWdGguzpghGyJSJUAFcUn3WB2wj0/wl6cCyPwygepwxBVlmKmxnb2RLmP2cgQJAVoW8aqRAmEy6zRgVjKutU2rEcacWGc8453/aV4liiWppEiA8JmKlKn35Uakf4WyOJdGktQfvfukCKg/z9LgVqWgeMO0rXOgSzEU4SlTjsbc7fHpcTxwd05PHx3T+iutKqrDIX+olr0Q8UG9nXJ0dGbV1j2nX5mr1dFSpp7lem1rb1V7foERVXAnki+UpbYYy0ju3HXg3xen/sxQ4AiUB6tu6u98ThGFOnRlvsLehwQxMkEh5kxQ/6RRgtEw6nbYIlQgSwIQKIFLlO6+jhZX3omJP9LrUghWf+fnISOVyLiMV+Em6lIg4farv5VQAKVEowAqP6n1S2Xl/xABWniNFVE1lXX3eTAXpp68HEBnDp1JMyz5bUADHu10jwAU8VgucSir7a17vhPy8CWBqxtXN7mdkSkSoNAMYqPLQSErDJ9yU01yi8+pGde1/pz72089pS9ucVIHupZaeV0Utl2V9+hVf2cmZnPbV0vipa1E1vvKiD73xuDGdPD+pbx0e0TMnxq0yPzqeWfE0njPOGO0ta91o7QO76nXdllqbz1VdFah6GWa78RB47GuHr33h/d/8/YlrI5/87MBAEafxFT+N39UbKAlQ39rd/dZYGH4q3xR7QJSx0EiZSO/7p6fVXVNjUehgpEMFKAFXfmd9ilOAKAvUAK8jSsW5n9fRZYV+1TSCFR5C8O+JxuH8RioEa2hUfYWf7ZBee79UgBUwJesjOqVdHT0q6h8CQ/7P35fa65/9+XhPb6bi73NAm24qD/jZ619tkL6yVzq0rrDHKtX+zgNS9yud7tQ7VZH6A7jcOUQt9Pv76asA6cl7oiLWgpNQXa/6vT+mD/7EyXl9/PSut/S+2ir6L+6SZShNGysOTWZxN6oQK8QKmzAB0MHRtHUioQfFJ/Sp4+Pqx2R5JUX10cFklEx3a7W2r6/VK69r1I3b6+3nutqqZRsxk33erl0e1gfe+3ldPN3PlfmMguDvFASfv/HSpbPvm/NQe3FP9XfR1kvCqjt7e3dnZmbuCxycLFpI8bdE8ikyU+RSaFHhS1lI+Un1PVgCvGSznCEKUmujwX68DqpgLJNxmvpIIWDAWuFBmwlCfaPlmj7ZdSm3kQopPTIlUn04Ux+x+qo+5kyeM+VvPAOQWUEJEKX6in+lO5jrc7Ed+FR4VQ+q7B8aVU81ZL8OU5Vvb5Ee2CmNFhizAn/KJABUAE1bHY8KiI5fcuk/VWtrSWXa6oSr8J/7ylzUmr1NhPA736X/8cOX9dY952f/U1qnVIUns8jLZk2cU64aTweUjVG2anxl2k0kn3iEYiby3AsTuu/xIR07O6nzV6Y0waykyt625AMApdmQrNLG7hrdsL1ebzjQrK3ratXVUq1EdZkXnQUnTESIu6YFm1KAAXlMkyOLR2pTSP6Xjzysez/xSLb2NR0GwfEgDD+oWOxT1ZcuvXDPXD5V8ud6ua5Y0hm5q7OzJyXdpyAgnsu5AHpb6+oM+EjXAUOi0a5EwrSpE5GwH9CcnJmxCJaCFbGCeZ+GoZKRGmAgik5J/XkdkS3/q3SZjmX0j+1X9M/t/UrnMlIBHOEqASvAkq5JbhQQH0Djb34KAP/jaQCYEtlSyAL9/ZTVko5oCZ8EEKeNHhmov2kBe0A1l+cIFMDzPdI/75Muk8rn20bgAHPt612BKtE6N4raO/8b11rnotWz/+wmri5c4F23vEO/d3dK79qPTGFuaeq4SbWNG0v4kEtcBROTyCMUdyZA1I08Xpqonmr8lWtM7Jw0l3oMRohI8Qhd5llJOQ8AXGh7c7W2rKnRa/c368BOxm3XqLGuSlWx4heY2STaKO1qA048YOOJRmchiJ0hf4/XmrQNiB29dljjQxD485fBKyP6q9/5rPpeyHYSm12HW/d4EAQfTksfq+3rO/t/gLVE94qfl6ovd3d/JJ9BCocY8EPgD5cKL0r1njSe+xpQJIolSm2Nx2cr+VT+kVBZASoCT9bDFwAFAO/jX4fG1UuxKtEBjFfN6O97LujbTUOLsYZrlJlUyJSQVJLCk9YDXKT8ZK8EfgAs4Ap4eneqyB3PZM5QCEsZnbLwimbbgCqsledv2U8mveZy+mOdK03Sl/dJz/VIMwWOFML/NXc4S0B4U5sKMO0KV/zMBgFNUv5h5rnkWNa8Tj/91nX6ndcfmucP0tB2neqaGfC13MuckXM6NezaR2dNTCpP45EsUUwCNEnfEdbDiVKhX0GLu9mDw+VfVxPT2q4a7dmU1JtvadHO9bXqaU+oNhHL671iWl+As6rGfQGcGLckmqPx0e7vrJPPi5bC3OClh2Y7yLLP2MP//LQ++xdf10y6IMfMgcft9yOSPlZ9+fLpf8vAWvxxFx3hH+zq+i1Jf5jlfb/obiEy3d/YaAJ+ilJU/OFJAVR4U07LxakpK0YRvaJdJXr1Yn+AlWjV86y8BwAMOF+MOFcKWKgCKtGsXq1O6QNrzulo3dhiUCUA3i5pa/SxODLehJoAzXuq+kgUgCXTJbr1MiuruGVNXF0OPAFUn8ryUgUjwSpUCvmC9vGE9OB26eFtEj/nW0xadb3jVUn/4T1NMpVwHVQUqfq+JfU9lPsdOm7SwVe9Sn971yNqqJnTZ9bUr1UzfO2SDaWjUR94AOTwQ61YVB9Z3J27PK3vPD9movojpyesS2l0cskjj0s66/GqQC0NVdq3tV77d9Tr5j0N2txbo9bGuPjf3EKbNmk6o2OS5pVAiywctZtA4FywgiqKui4yLWeZHH1Bw1fwlZyf0kxPpfV3v/+POvJonsaOxRvhbjkVBMFnMkHw94lLl577twisJQPqnV1dN4QSg/oK2QgJXSqcKCNL4ErZAJElBSfSfyJPok4KTwAmlX++U/k3YK2uNgBlHQD2SiplxSkoBMCXqJUv5kxV0mH1Qs2kjVA5W+vnPGddGWAPESDZqnebIs32wEoa7hUAfjoq6T/61N6omMX1DBWwnMvCSJVtMjsL8X++M0h0erTXqQAuO1lbzoXwiP7/7le5MSk2gjpCaoo3w8els/8UNQEseIeG9Vq7/059/Mef0LrmOXkaNzv9/PiFlr1YGo9H6JBJmaYnIqd68yeonLD0xSQ8QikkPf7cmE5dcFHoSvOgHAO7DxIxre1MaP/Oer1ib6N2b0xaKk8UalFkxG/i9G/eqlU1cyNjLH1PRiNTSr5tixz+UCNXn9bE8GLQvHpxUH/xnz+tgStzPg0lnktrVQkkA9ahvr4j989NVSvxLV66q5V8Zu7q7GxIBcFnJL252McFQHfX11srKhEngEjVHhAEWOFDSfWJYNvi8Tl/0zC0dB9qgNfhTuVfhx8qr4FGoMvKIt4wtEi1XGA9VD+qv+k9r4HqHBZqpPm0pxJpgitG8kaASbpPdR+cAEThVf16XnrF33hNgdpQseOX8//gFZEqUbFvh2U/AfxCy8UW6SvXOQqgmMEKoNqw3mlVAVaoAFLGYx9xsqqFS6JJyb3v0l/+yAndvhkfio/0RAAAIABJREFUxGjBALzteiWZg1V0yR5rgskyXqRD87xIi75FjhV8MYmZ8QAo7kz0xjMvacV746P9ge9sqItpz6Y6q8bfdl2jtq2rU3dbjeLxGisIOXtC57M6m7ob77kchhGFjxxFvKFLD5sOd+HS99hZ3fcnX9PJkTFdS6ftXitz4QUvBNKnZqQPD1++fPjfArCWDKgczDu7u38uDEPGoRSY1eEOO0C3pqZG2+rqDEix3KMLCrAlAvUFK9a7NDU1+3fWgTrgBPIzEiy+G68aqQKIdHld39SUaquq7P3LSXR4nwdbrunjXZcEt7pogUKkm4p0HgBFZmktYBG/yneiRv7GAxzw5Gfe2I9P4U2LHqUyL1H4XUDVc6q00QKqxRRKeKx+c4drBig0aZXuKDqrum52nqmMrkYB0PegNMQI1wWLFabert98W6BfuO35+f4MiSY1dd5sxZCFizcXceNEcKt3jvg2nbRCORPbGJvMWMR5+JSzuENUf+rClMmcyseDMs9NtHpdbUzdbQldv7VJt+xt0Q07WrR9Q7uaGphwistW01yV3QYVVl5srWwP514FoMKf8hBbuJz/ylGd+OjjlkkSzJydnDRFTnZnY4nbZwAXV+xnM2H4kVRLyzNfOn4cg5WX5VIWoFq130Wpryz1aEAB7Kyrs64oXP1J5dkoaT6giHcqPGscx/+oCAVPyokjCiVa9UYrfhIAl6A1AwCs3vKjTL0q1f4vt/XrC51XNJ3t7eg/mHf7JzolYwZAAU6+iBYBN8CTDwMNwBc7Q58/fKt3syoH6Us5qOwHff/MpwLAoSgQ/hcD73RMema9G7NSyGOVyBRJVdcrnIE1RaqRk9LZL+UGu+5X6uCt+/WBux5VU+38iB/nqYa2vRZ9hTPTZihC9GkGI4w1AbQrNBfhUFFxx2iZajwWdw88OawT5yfVP5RelWo8+xCLBWprrtPmtc06sKdHrzvQoT3butXT2aZEIulmTZU62bSU87+M6+QF1DDU83/3qC5+fe4hCn1H4HNmYsIi1oqAVbocSv+gIPhQazL51IdOn87Buy3jB3wR3qosQGX/IpH/B0pINmc/DsDZW1Oj7XV1BoQUlThBBHXGl5JFR8J+AJhoFBnV8MyMRaoUpihK8R48MWdfh5wqFjOfgJbodWy01ILVVCyjezr7dF/rwOK5VBwZMlaKVFTvwQoE//wdDhOelGIV6b+fPQXQAr5+OCDB73KK/v0RJZBDp+rVSvCp7Gexs0k31fnWaMxKVwEKIHCtqj23O30q6SfVfmRUC5dkl1quf6f+9kcP6cY1CHnnLy6dbXIz6c0Rv3JzEUsIxnBockbLjx4Zs6FzfddSGpvIaTW3IrdUTSKuno4GXbe9R7fdsEGvf8U2behpVnMjUqRiJ6HMXbK5U0TYaYUmEYumnlqhKibMaMyGsIIlH6Bm0jM6/P9+UwNPZw9AcxvwwHp6YsKyzAqAlbe5EoTh54NY7G+aksknX07AWvbZR0J1pavrLZLeG7pac0kxGBsiNYcCgArgKWeTRuJxnZ+aMp6Vk0N6T5sqRSgKVJxAilMAaQ38aUQBAKSArC9YEcUS7bLAvZa6DMfT+mDPeT2Zy0jFG5QQcRKxAmREqAAroArQgg8AKy0PPG+JFLO1qdzny+FKtfAD8VGZbI58kPcnZyhQe7KXe23tQK10727p8CZppsCYFYpKNAGgKb3yuGtFXYSYCQVb79avfP+MfvVV80dJl3oOCq1H9xFdSPCfcKHffHJYZy5N2yjkFXdoinYMjGxuTGp9T7MO7l2r1926VQf2rDNQBVyXYzGLQBtBjUnLhDKmp52y0Sk8iNxYFjdVwA0pbLXfqfJXuuTjUIfHxvXZP/2iep6bUl0mNyXhqQAi1iUAa7+C4AuxMPzbqkTiiXvOnZvzgaz0Q73IrysbUP019tbOzq1Vsdh7wjD84TxS85wfDcBcX1urrUnSoUCj6bTJrIhc+V99LGZgCg6xcxSxiD4BYACWdTiZpmmtrjbwBUwBWHsdaoCIpyXSLWXpS0zr/WvO6UQuIxWwmUF/VP79jCmf3tsjOwJXD6R+7DTpOPcBX+giStuVUnZ3bh22Qep/mMmpkq5fEKUCoASV1Bz4zgMBPhgGa6pK6lsvXdgrTReYTor4v2m7RIEJ9ymbyLlg6bxZW254tT70zkfnVfvL+zBubbhOOE+mdv7r0yPGhR6N5iXRmbRaS3W8Sp1t9bpuW7feeNt23bxvnTavbbX0njS/4iVSMQCcmFL7gYRMNsDtyuuNEePbZNfqBpssYBV+pFH41la8uOkC3lmLTrLJ0bOWPWQvfSPD+vGPfkB15yb1A1c7tHWiTlV5vCK4F1HinIIKqIxjZdMDQRB8Pkilfvel7hWwhCtDssp/LPbDCsN3R2Wckt6PldCi0llFAYrI1ff6A5T+TQBVZFWAKJEq//PaVJNcxeP2NyJY6AHaXVkP7OJ/vI73KmWnTiYnDFRxqVq0+PZUilQ0jXBNU80HnABUn9oDvnx5s2o/4I/XUI1fifqDB00P3P7D8ncyNopY3C+5irTcJGPt0vl97ntegxWU591ulAreqgsXOnB2/ph+5/sv6ScOnCp9CGj0Pn5qJ5Kmh551BiMA6uAI1eWK0aPsFzbU1Whtd5NuP7BJr96/STfuWqPezkbVJ0vPeOY26sZhIwEj0qQAZ56qkUHL7JC+IHBjWGra3BRVdKZU/mN+HEvZHyN6MBHxTkcStGFnBJOedNx1xoEq26NjapphjVnL0OSE3vXxD+hQ3wU1p+O6bbhFbxpoV3sqfzQ8C6zj46LTsQJVABqUj0ym07/ypYGBHNxSZcdhtV9VCtYU3Kf3SbEnOzuvD4Lgv4bS95bDGhJBwosih9qQTFqEyQ75ewhghB8FcH1zAK2rSKdoX0V2BX3g9a4W4US45buwAF6vCij0QXjdk43D+tveCxqpysHzUYDCoMQHc8imSLE9v2rhdAS0BFJce55v9cL/UtG9nKvAqws4WNlnEzrzWwtmVuV7XyLUS7ulqxulPCmee2n22cl6MwpZ696k3dft1vvf/ui8kSi5NonFw7XRtF7om9I3nxrWk8fG9LyN+1gdgxG/T8ia2lvqtX1ju970yu26Zd967djUoY7WesWrSk8pSJ0pusF1zqSccsEP6uO7my0VWHUfja4bQZ20ny1tX2LkObf9aZsmYDQBo6rNCCblLAnDzKy6gGIhU2kTNW2amriskX5GRswtU+m0fuGzH9Y3TrqJtxyJdZO1+p6BDh0YaVJtgRHnACtZpUWs5QPrRBgEP/X5vr5PlnMLfDetu2RA9R/mzrVr28NU6mdsYJdLQEtaLFqtrtaOujoDVApWUxSk0mlz/zfDlEibSlpvFEAk/vcRKA0BADPgyUQAtK3GvWJyPTNjAMxSTK+KkcoDzdf0ye4+TSycp8OOEmVipOKd/AlmvQsVPCuBDFcfKTYATDAH6AKoAJ/vsirpyJSwEu2xFKZ4nsOjAuIAPB+Xvy+WF+Z/00zcAeqlXYUpgHzvkOxSbPs79XO3X9VvvOao4gtG0IxPZnT60pSOnKaYNOqi0KvT1h+/WpImdj1ZW62t69t1/c4e3b5/s/bvWaN1Pc1qaqgtmsk4nnPajYGemY6Aa8z5qqYpFs0YcDmQZIZWgxXkiDgt8oxVW199vjbQEs54lK4zv2pKMxb1DkfbH3PgOeMMsU1dYBpXN8sL3tW6q6KGAZ9GIJka7Ht4XrGQcvH/fe8/6YOPPThvl2oyMV0/2qg3XWvXtomkYgUsI8k4j4+Pm9yqrMJVEPzp5/r6frWUY/HduM6yASof7i6paqqz81WxIHivpDvKSXKJVqEANtTWmpgfmRUdUd6lCo4VwKXiD3B6D1VkWH6eHhyORbNRNxUFK4AZcPU+rcVOQioI9cWOy7mNVPxoErqiAFcAE0D14n7mUGGwQuHKgyjgBu0IoPo5VEtN/bO50+ypqf7D5Qkki312S/lHO6QL+6RRnghlLFRueu9Q+5Zb9cdveUq3b7qsvoFpnbwwpW8fHhHpPDOTVstgZPZQBIE6Wuu0c1OnXnnTRt26b73271mr1uZkgSgUrhFwmjDOkZHQTuY1qZnpUc1YkSicbfs0JUNNi6qsNbTevigWOeCs7BabD96uOOUNsZ0FIZV/N7PLTFAimgCJmmsYYD9cm+rC/XAcqnsQkO7TfrpwQuuHn/iW3vuVz+e8AKAB7hhs1WsH29SWRQNwiVMTgVNFYjWQStk9W8bCXPFf+lxf30t2gmplZ7vIEfqhjo7esKrq10Lp5xWGyM9LWgBH0nOKUAz/I6LkSQcgmpQqGk3t+VZA1X8AH42iaUU2RaTKkxE5ljdq4XU2EaCItGU8NqOP9lzUQ82Di6lH76IPOMKpAmgAJBEqQOc1qYCoT/09LUBE69tSS88o5x873hOvEjxTczR6lXSgo5UYd9FUU6vuhiY1J5PqbWzRrq4eNQbtevihpL76yJCmyvH4xAtg7eu1tW1Y1zU8o2eOjxoXOoVbfTk7tsR1E9VV2rSm1fSgrzm42VJ5xPV1SUAu+5J3PKdFnJEkyfOcBqD8XRkDJFcUShhI2cjpeG2UstcWNB8p/lHm9sHzqxi/WJEqFYE3lAIpu+1HrYt443VZIN5gFAJmNrmiX+/I5cy1B5yhTGokUhXkLvT9/+29CZRdZ3Xnu8+d696a5yrNs2RJli3J8gieCMZ4wnZEwAkdcIeGJhNJhzYQMCYkvVa/pN9L8vI66Q4JMSGQRgbbEDDEBoxnWx5lW5Y12JpKNc/Tnc9bv33Oqbo136lKUtX5vLQkV53xO9/5nz3893//7Mhb8tsPfVviqelpblinq2Ih+WB3rWweiMhwLKU6HR2JhIbj8nje7PKo3zR/c19nJ6bJeTnmBVDVWt26NZDs6rrRFPmSmCbU86whBBcd1SqsTcci5ZgkmiD/Q9Mg7ur0oMKSZTj8VEcjgJ/zM/bj39CqSIYBvgDrbDdPWSrlqQcjQ1MXBxYpAiVUUxEecwj9WKu43ySsAF5+DojimgOkZNlJcDET+bBduE2noV8eYEony+2Ny2VLfZM2ZKOn0OrqWmkqoxlbQFtjOD2FhkZT8q+Pdcnf/6BDY5tZD6dzagGE/azPNfZhMJQDiit/yfYVcsVFK2X3tuVSX10qAR8fYlz1lM2DxWUfsRNEWJ9DlrsOYPGfN2DRkwAsLQcFOEkUhbUctDCrM6UgprQo2lBromh0/Bpsq9OR37NETyaGDjSE4IEuNX1pqsZTOUdi2E6E9Vl/Y9XSYDBLi/F4b7fc9e2/l7ZBFu/MgzDAuu4SWfluiYRGs37FMw/IW/GumOZPDNP8nw92dVmB2/N0zBug2vNh3NHUtNJMJr9kGsZHcmm+rCHLQEC2lZYqE4DYKWCIG4EVy+CLyL+xOsgqOmEAzQHZlgjxVYCZ/QgB8MiV9xoMjgm3zDQJZ4IxFVJ5NzQNVQjwpCcVwApqA6CcmIPxUacklZ8DrvzN9vwMi9apsMql3p9jUMdPi6c8ek6WBPzy8T1XyqcvuVpKA5Q8zv3oUylTnjs4JP/9Wy1azrmQGfe53ieHXL9pTZ184KqNsntrs6xdXiWREC1eYmp5YmWSpLEsUFx4dFKtjy/Wplp73qByOq2S0MCYXmghwOlcO+cibAC4JaJdNoBGrZCBfR1WrBOADNgc08xroaZ/ttABVZ2cA2t2xGrtEu2yAZt7zl/ScDgek08+8E157uQM0o2THlBjd1AuPlwmwfjcoKptqkuDZsOK6v7BnqEvtnUO/6iktbVlMahTzf1WzbWys/j9Lc3NYW8yeadgrVoieVmfF2sVoRXA1NFDBVwBW0IEuPNk9JsCAU1gkWUkPMA2y0Ih/X9cfPAIcK23gZTYDjoBsARmq6x6OzysdCqk/6YM4qVk/qElQeyH8M8APAFYh6NKqTQl7bzLWKhYsbmqUmEoPGuDchZz7mzCRDeVV8qnrrha7ty2U8K+3ChAzNvJtoT8xb+2yqMv9Eg8sXBc0Mzb5FlHwj5Z01wpF21ukBuuWCWb11RpOxCvDNkubFKz66rQb49M4MTi9AcqbCvUUm5yrMEcpjS7Tc20jA6ekNhIq4YTLFk9XPbxsIEXkWdVz0f02WfL7832athCMsR2iX+OdtofDKrQHDZBdpc301YJhIniMTnV3yt/9dRj8vOjh7I6ILrtG09GZPOJiEyn4c5BfH6v1DZVygWXrJYL37PRrF9RfShc4rt+MXVSzRrYsprV2Tcybm9o2Gqa5n0icnMuekxYm7jtCFgTXyWmSsafOKljiZLxT5KMMs0xmhU/A0QJDwDG7BemEsvmrHK5c3VYBT6eq+iTbzW0ThVSYfaooKLZnwoM2EkpaH24+PwMMIXYj5ELO4CIsuOtAcRYqXNhHBbvizaJf9Ic87Xf1tgsH9y8XVr6++Tdni4Zicf1pQj4fHJh43K56+I9srm+ST9As40xpfdMweJAhcbqBkc98o8PvSV/8+3npKd/mk6yRVggkw/h9xlSXe6Ttc0hec9F1XLp1nJZt7xcysMe8QhVRXb5B4kZ55q9IfGT0VaLc1zybt6Ac5b7VmDHSlSBZ8SgNaiQvWYpRQBmQsETC1Q1EOysPiDtWNv5Tj3ZfChSPSPD0jLQJ4faW+XpE0d1HZ3u75WheExSdjgtm3OUjnrligOVEo6OZ11Zn5HyElm5qUF2X3+BrNnaLGVVES2OMER+HjRjtzTvvm9hFlQ2N1HgNgsJqHqpH6qsrBS//2NiGH9kS3tkfQuAKlSqTZGIWpVk8J1kFGEBZ2DVEg7gb9x9YqoOtYpt2M+RCQRoHaZA5jEyLwohFer9H6hrF9qpTBgYHmT9HYF63HnecyhLWLCAIUkpwNTpR4W16qhUYc3yZ7YngVwlVMFJ5epc9/Ubtsjnr71R1lTVqv4BSQTizLFkQnwer0RoQePomzoXDgAZVhsMi85jScmhDJUJQpOV3hOJlPz7M0fkT/72Z3LwWIeer5gDvEcbFI3QizdE5FJbM3RZXVBKQj7xTBBZtmKLYyLLdmuPnACrmBdfhGM55acKmolBSUR7JJkcknSCcAvxz8K8A8BxNJmQM/19crDjjBzt6pDXWk/LmYE+aR8akGgCbdj8n2kg4ZErD1RKxZBP/OgdrK6R7Zevl827V0vDimrxBydUeZFp+/yaXV/4H4Yxk01bhEld4EMsOKByfxQDvFZff6kpAr3q+lw07rFIcdPhrq4OhRRYAUx+Dt1KXQtCATYjANoVFipLEaBBSxXOKtuosLUNzI4KFj+fDlgRUvl+XYc8VtUt8FWngCqBDMRUiJGS8XciBIAlF4ObDw8VAMYqxWJ1ElpO9n+6p8G3GzqgE06wT8yX/+q1G+VPb/iQNJdP17lv+pWEa0l7kmC4MUOweO64l3M03rdD73bIn/7dz+XHT7wtiWRhoiSQ6ytKvbJtbVgu3limVuiGFaVSX1Mu/gBgHxBvoFwB3+mRpGIgWcSAF/hdyvl0DiFfKVE2gCqdCQEUALTAgfuOlQlwHulql9fbWuRIV4ec7u+R7uFhSRUI0JmXxyuxvLtE3tvZKFt3rJatl62V1Rc0S1nljGXNR02P94PrLv6v0+hCFnjjZ3H3swKozv3e3tBQn06nf88wjE/ZJKSspwLXn+oqugMQL6WuHzAE6qBtADi4947iPxxVpUx5PAq87K8qVezHWe2eVwAsVu10gwqqbzSdkVfKBqZvobLJBlWMZQ4BTxXwBEzhrXJxhAOcdtCEA0haOSA7mZ/K9gigQJGahOEXNDTJX936Uc3Wj4/ZCahQa8IVG7WBXiHkcs7X0z8qf/d/npO/+fYzMjCUm7xlKOCT5rqQ7NpSLZdtb5CLNtXI2uUVUl5mCX44cU/AP4dwe9Zr5+xsSAIppXQobWcdH1QKk2b8bZZBIdeFt6Du++iwvNXRKu90d8pLLSfkdH+fnOrrkaFYNB8q05yX5EsZUmkGZWflcrl15Ta5ePs6aVhZLZ7ZK81GxTDuWXNx9P8zjPsKM7vnvMKF3eCsAiq3qg0A6+reZxrGvYZVh5S1+gMA6hQDEFOl1A3cgYsKaOLWQ5fC4qSltTKZDEPZAIAmN4+QCgwAMA2QHUylND5LggtAnhx3REjlH5pOy5HwyNQFimvPHTAcbqpjhSJo73RTxYplGRFPJe6KRQu4ktjKBFWs2KemWqeV4bD8xU175dp1m8ciBbjq4Yp1SkQn1mYpF1nlhhDO/SW1Eoo0KxUod5Cy2pKQNbb4mlZr5tGRAXnwsdflr797Qt45QwZ9+sWLFUo554ZVtbJr6zJ57+7VsmlVpSyrLxOf/+yKLM/b66YiKDG7fp5a+n4FUo2HapY/f9eaayZf0Ds6LJ1Dg/J2Z7sc7mqXA62npXWwX1oH+hRc52MAoGTyq0YDsqakWvasXiOXX7RJNq5bJqXlE1veEDcmJMNagR5mj6gh8rcjodi9W7feN11Zynxc9oId86wDqnOnd1RXL0/7fIis/Lptt2U1CQAhGX+nMwBAyE0BqMRcAUu4rFisuPxUUTUGgxpjdZJVbO90WCW+yn5YtA6zYLJqFf2o/lfzKWkJTmOZkYyCdet0TKWoBuBkPQGcxFIpEyURzd+48g5HleRUJqASO4UmlfHuGR5D7tqzR+597y3it2OjWJvhyo1qfSqFjEw3JYhmyo6JIrQxN/E1U0JO+ZGqYRq3+jtBBEepCJUkNE3VXSTB4pMjpxPy3791Rp58tUMSdodMSjybasvkos1NctmOlXLNnnUqf1cWyYUrltUSOCc20rlD+ERr6C3rMxnttVkHVjloIWMkEZfekWE50dcjx7o75dUzJ+X11hbpHhkSxEwKiX3Odl2etCHBhCFlIz6Nja6MlcmmxkbZfclG2b5nnVTVo0eQGTKyEoT+ULWEIsu0CGGw6zVdQ8qHMeRv4yOer26+6p6cm1UVMn8Lte85A6jc8MdXrw71jY7eLqYJvWpzLsUAuPKrQqExiT8sUSxNlrHT2A/33hGo5ve498RUUanSJoA22R/LVEMHdjtsylYzB787UDoo32hqkT7fJEuAGaWCarXNUwV3sE75GQNLlFiqk/3nXcOyZRuwBgOSwX7P2+1OMk7eUFcu//irH5ctFWTCrEGX0fLai7ICTbYfA86xEkTcTktKTq1PFTPGIuXeLFEPD+43FgeKSJoAotc7sU3KG4PS05+Qv/zWc/LsqycVRK+/bL3s2NwkDTWlghTeuTAc0jvWIYT5QsIelpKUVRhA5RFtXJwqq0JEtPXRw6mOjkjPyIhanse6O+SFk+8KZHsy8oDrfA1iocGERzP1AGhtX0CqRwPSVFkpm7etkIuv3iTLNzRIyaQPo1qjgTIJljToemTNkFQbHXhH+bEiZq+I8Rdhn/evGnd8DrNiUY5zClDtGTburKnZlPR6v2SI3JFLp3vcc6ePFaIolJ06HQIoO8XiBCSxWrFqSVjh+gOyUKpgBRCPxSKFkkUhgLPfZK4qePd4VY/sq2+T0cmZf2aVrD9/AEk1ge2YKjQrBu8EPyfOigXrCK0AsE4HgCfs+Kuz9Dwit161Q/788r3it3sRQU6vaLhUyenTjXElIiTkhtTlTMR7tSYdSo6pYhowebDivVaIAFk3rdIZb1esgh+qEg93c3qAjMWTMhpLSkVpdoUD8/lGOSpL+qGgX5Wd7CFWjso91pMVo81uWIUBMatYgF5YEOhtEejJdfDZHXF8K5gZAGXb4IAc7myTNzta5aXTJ6RreFB6R0YkoQT9+RkAaCDpkZKYRyqG/FLd75eaAb+69eWhElm2rk62X75OLrh0rVTVTWON+qCpWdYoKlaM6PBpiQ6etLjBVuLrlGGaXx4piX9n69b75u9rMD9TlNNRz0VA1Ru4tba2zOP1ftTWWsXey3rgyhNbpXwV4r+GAGzdVFx+hKqxMnHvCQcM22IqJK2ITQG8hA4YACsWLEAMCGdOGEIqP6npkh/Udgj/njDAHGKmiD4zMPac7D6uPxYpRibvCkuM0AB0KuhW/BwpQCzUDAM4VO6Xv9z7a/L+uq1jpyJjX1p1wRRuI65nbOi0UBduVQpZbTSsPu6IeFitisdVibA6Ka302eCafeY/6wczTxtqsgf5vOSo5WonnFp1Js+jdDBedj+6rbZwyeyXYgkxq2I+x4v12vxPq+a/EP4nySMy7wAomff9p4/LO91dcrS7Q3pHR2SQ5FGB8dXZ7o316096JBjzSE2/X6oH/FIx7FNA9Sc84vN5pLqhQrZdvk7/NK2ulVB4IlGaNYN3EixdrjKA1jry6AeGttTxaEdmjPiAYZi/t/ro+qeMD394/r4M87S2cj3sOQuo3AjqVYna2osMj+deU+TGXCrgHXoVpamEA7A2AUWn7h93X4WrbcVxZAP5PUAKyGLFApHsrz+3Cc6ODoADN1FPWr7T0CpPVvaqlz5hECm4JKP8lHVJzJQPuaNGBYCSjMJCZXsMRoD3LRGhSCUDp1etr5Fv3/ZJafJbcQHAsbLhsjHLIPPcjtAGXFLHXVdaue26F+Lu5rrIirm9ZXGj8QnY9WqyB6V7qEY6WYZHif3+YI0C6bhc3SwfCO3bZMnyOW2ssUIp6Sy0E2synVIrs3N4SLPuB9vPKJCeGejXpNJ8JY8y59yfNCQU90r1gM8C0CEA1CvwRh07oKQ0JKs3N8rF126WdduWSUVt2aTOBIbylgFQK7kJI2McaPlgD3S9IrFh6qPtYcph0yu/sfaiz7+4mLimc32wirne5+VYqrUaj/8nMYzP2nZfVufha0GGH61VylARpKYDgMM/xVoFWPnjlLViyWLVQsNi8BpSFADvlRAB1iqg6yS02IY46v0z9aXC6iRJhRtPYooEFNanw3bimw244vqzjVPr/yY1nxm3aYi8/8qt8tdXflQCtsuNvmVl05Xqni9CXRGJAAAgAElEQVTG4UjYWYkx2k1Tlw9PE/k6KpCQrrMSIJSUKl/Vju/O9sFwLFqOlaB8U+OgFoCOKennMaF8+0biMbU0iXe+cPIdOdbTKYc72/VnfaMQ9AtLTmVzWQAocdCqAdsCHfJpTJSfZTpSXp9HahorZPsV62XrpWulaU2tBCd1J7Cs0QoJli6bYI1mXgdgGh1ukaHuA5kygPC0fnfNrs//w1IBUzVysnlA58I214j4KhoarvGk0180DeM9udCrAEwAFWvTUa8ik88AVIm3sg1AC+UKwESZiiSW4/ITj4XfSsxVXxw6stpUK47TGrCEVGilMmUQ3rzYvmI+6k6zP9x+ElSE6AFeLFMOjtVKq+hMUklA5BM3Xylf3kjVrjWCkWapqNudfSnjufAgZ7gGh6NpCX0M2xQj4p/IzFlxD8CSrLG2C6Gyy19m1eUrg2HmpZyp/6kWKCEBYshpS0Ql30HlEVn2U3298k5Pp9KWjnZ3KnEeq3Q+k0eZ1wyARka9monHAi0f9kkk6pVA3COTdL51t7KqsKze0qxAum77cqmopYAic/4MDQlhjQbDTeILVE6wRjmGJT4zIPHRLknYJbGZGgowqFM+z/s27LjndL7zez7ud94AqjO5e+vqGuOG8YeGYfxWLlqr3CgASXNAMIvMPaBIIoowAACL9QCoKm8VkLWLABypQIoE6AYAyLINiSwsXidhdbRkRP7XstPS6Z8Ud+fky+0klVMVxUUQZ8XFx8DEagUX2JXCJ/inGZ11jLAhX9t7m9zVdOnYOtP4aTWNZ8+fMS6cjDVoUbIAUEs8mX5HiQz9UasuXzVI1foM2zXxs8d3VRTatmQt/U+rlHNMlDnP6RpNJKRloFdaB/rl1TOnlL4EiZ7SzWgykVPde56XoLtNB6Blw17xpyZaoJnnQJikcVWNbLlkjWy7bJ2WhVIemjkIIZHcpIouUNKgoJr5oeKjh3cAiMZH21WYhRALHzrmeGJyzvzuiYH4r1977X35f7EKmaSztO95B6jME1qr8Y6OWw3DgF41udfnrFNJ3JSSVTqvYp1ikcIEAFQBXEfmDx4qXQN4ddtQrgoG9d/Qq9BjZT8KCQgPqISgbVy+VDYg90/Xl4qdyfpDBsPyZAesU6R0oVQ5jf5ITgGyAGoGzTVY6pO/+8jH5OrajWP3F6m6QCKV4/9/ltbQlNM69CRVQLLpRVCLYBhYmfIhqzWyiiaPt+pwwNNrt+qwmAdzJcdIIMUm6H9apZzDOel/Tr4JPq7EOE/39cqJvm55ueWkCs9AoofSFLeLSBZizicDKDHQshGv+GYBUOe6ECJZu22ZXHjletmwY4VEKqxuw+MDazQyZo0CqBPZD6YFotFuVffnA0Xikg8cFizhFj5g/R3PT7b2//faXV+gAnJJjfMSUO0nZNDK2uPxfEFM88P5aK1S00/mnrgo7jtxVKzPIGWodnyVFytkW6HtFAPYNCs4rk4VldPzSkWrPSKPV/bKA9PRqRy1f4SplXpgB2n5OVQ9klPEUokaIIaSYehGKoNy/0fvlp0VKzMAdYtEKql3XchhaXBacciY3ZwOQePBsb5KmsyhpFJd6vHErjIMtM+R3TJEey1ZiaNswTNT/1Oz7wmrCimVyl//Uz2TREIFQqg0er31tPI/D3W0qerSaCKu7I+FGLjovqRHXXZAkzioBaA+oUopGxmRQNAnDStrlOpEbBTLFAt1qjVaKcFwswTCDZbi/1jYxPpIwSONjbRZICqGxlL9JXUSCNVYgtv2x44WKgOdL08uXnABdSEWTLHP8f6GhkjYNOGr3isi63KJC+Oq02qFBBRkfuhS8FBx/3HpiZlihRIewDJVoX27YSDgCe2Kv3H7af3A/nBYUad6uLZDKVX8e8LArd9hx1NZw8RN8ayIowKkxFJhAkyiTJVVh+SbH7lbdpSjam2NcMUGKa0ep1AVd25t4MTCVHAENIes2KaWnlq8TCuJY22rRQDKVfXZPY78CphYPRa3lTr94IytOqZev63/qQr3xdP/jNuan4Alde5PHz+qoiEt/b2aPIqloJjNf/KI+6USSS3QqFdjn/W9AY2HkkTKFkD1OB5DZfGQx7vkfRfIyk2NEi4LTbBGtYWKL6wuPfF3WrlkWqM8S0IwseFWice6lfqkCSnN6perALal6zpxjA4el8GuVycCthjfWL3znv+4lBJSTMD5bKGOPUDUq16ur9/mFUFp4UZU4LIFF5YHVucFEciholQqwNTpDOBUWmkX1kDA0gJIJDT2iruPlUrIgP0AU/aDgjXqS8s/N7bKC+V9U+lUVEYRqAA8eQJOixSr95vFPUVhKoO1F64KyD9+5OOypwJJK2uUlK2SslqyXYUNBUPiY0oTst1nhDvsmn3traRWqcP1mgycVgGA0x6ZRJHz8s1UBDDtFUNforRV46nDloBygfqfan0mE9I1PKSxzjfaWuSFU+/qv9H9RDt2Ponzk+/T6wDo6FQA5XfZWKCZxwyE/NK4skYuvGqDXLBnjdQ20910ojUKvYnEUqh0hVLsMq1Rninx5vhIh8RHWvVDqRxTiPrBSmVRzKXshZD25FbUBK1SiehNGy77akYmoLB1ej7svSgA1ZlotFaNQOCTaZE/NCwHOutBFp+4Kl1X1fW3BVSInwKwWLCoU8FnpVwVqxZ2AHxXrFbVY6c5oL0foYN4KC3/1HxG3oxMowEBFxVjExI/O+P2A6a4/qpqPRFQfWVe+etf+4h8oHY8CYWlUV6/J4s44/g0WPFNy+oEQB06klWHbrUKGQdO3iWPXXIaGtNNdbLsTsuQMQHlrGfb2tApgdUEUnzQElBODhek/+koziOYjMX57Il3NHHE//eMDEmU2OcCWZ9Kojc9Upr0SkXMJ1WDfinv8Yl3RJQHmg+AMm9Yo+U1pbL+wuWy69otsnxD/bTWKKGUgGONIrg9VuFmu/SxXi3+ICFIGEZBNFQ9oyU60+PlufW3Pz+5c+rJZFqu3XjJF7LroZLj2jlXN19UgMokQ6+qqqu7zLQSVjlprWJ9kmzaEA6r9YmrD8aBb1g64B5Go9M5FcuUffh/QgWOWhXHYHv2aw3G5P7lZ+TE5L5UzDyQj8EJuCLrB7hipToWKv92Rljkc3feIP952TVjP4K4Xtl4leVGTxmOy44bR3zT4m869eaAJ1bpeNWPY3X6beHmiHh8EfEHKxRIoSuNxznzWzYO/9PSDBhSEv2EnvY5CogwxxDjoS5BmIf7SfIIIAVA6VoAwC7UUABNe6Qq6ZNV0RJpigalbtAvyWFTYvxJYIHnH0qAI7pqc6OKNm+4eIVySL0TdBIQJvGLP1Sn5Hs+fJDxHUeUDynFEHHiovFefa5WYqnGqiCboaR4rvljbfW1Pq3P0hnJZCr2428+/Ze/fOjAnz/Y0oJyxZIY+b0Z58HU3Fpf3+AR+W2x/jjNm7O6cqxVylPhruI84c5Do8I6PROLaawUwOXnWKJOW2r2c0SuHcFq7V1VFZevN7UInVQnDGa/2Zb8A0SJr0KfIqZKDDVTjycsctetl8qfrv7Q2CEQWq5svEJblDiZdTLoFnAOSIo/KE+p3mYGsGhLDqslMaBMTyNiZT5EnLVxndXrqLBRfP1PwBFu54nebnm7s00z7gAp7jvdOYmNLuTgAxtIe6QmEZBV0ZAsj4VkzWiJlEa9khwxpT0WV9Uypzovn2tDyam6oVxV7ykFXbmxcZpSUI/GquGMYpFq+xcn1mmm1eonQ08IhfJjABQRE5554c/Z4qT2tT2jyStn4AU8cv8z8Ue/u/9RM5W6b2dX18v3WbbJoh6LFlB5akqv6uq6wbDUq1AqnYuDM279GYZaqGgCOEIqgCquPgfBOsUydewNCgH4HUCL1crPHT7rSDolR2pG5F8ap+lLBW4RTyWEizFBVSlJKRryZWryBESu/sAm+dstvy4hY1z9KlS6UknXluUZHavbd25k3GUPW33klRhfZbU/oTlcgapL42+H01/eatHs6H9aEoC563+qYLItGkK2/Xhvl7zUclJpTKf6e1SybqFcd+cevaYhAdMjjfGArIiGZHW0RFbEQlIXD0g44ZH+RFJlIeErE/rJ2xYlCVASUMV7QHTjRSvVGkW6cXxgjQZU6IWkkWbexyrmcOkTKuBClp4PLBYoISLLap2oW1oowuHl9Lc/pyGbzPHCo2/K//l/HuU5HTNF/u+AaX5zX2fnotNAzbznRQ2ozo3e0tCwxmuanxORu3LRWmV/rNGNkYiUUwBgi06TeIJyRZkq1gcuvmOpkryCz9ptd2ZFA4DKK5/XkH+r6JRfNvdO7UsFkG63XX6nlp+k6fGMR+URWXFltXzn0k9Ks2/6lieWzJ7VHhkyPC8RgiCaXVe6EmVaxXnkU/U/UbBCiMXSUM1V/xPrE95n+9CglmpS704CCesTKtNC1LxPBha/aUhZ0id1iYAsjwVl7WhYmuJBqY8HJJLyqvuOGhnhnrZYTD+yFHvkO7QraHOlbNq5SrZetk5WbKifWgrq8emHEeI9AEm5rWONOq2zATbCKYwANKeSet1nugx9vtc6eb+hnjdkpP/ohB8ff6tV/v7LD8rosBKqRw2RfUmP5//6YVvbwZwXSLEudJ6PU5y3a54vshiHv3H9+mBwYGCviCBinZPWKoknRKlpZ00mH5B0OKv8Ds4q1lKtLQnI9TKxjg4rrav15ZOU/LihUx6r7pnal4qMP5YqXiuxVcRRDk9cdiUb/fLXN3xUro9smTAlWt0yFjOz2yNnISidy7xO1P9Evo4STurfcy/fdBSXtOa9p0ve6emSl04fl4MdrUpbGphHweTZ7jmU9khZyieNsYA0x0OyeSQiy2JBKU/6hN8xHNYHH1XCP7Qip7ou3wHHPlIR1tjojqs2ysaLVkhZNfHMSdYowiS46pHlmjjSvlr2FTmiLrHhM8r9xZVHTs9y6ecWFs/32jP3Gx14Vwa7X5twqN6OAfmbz+0T/h67WNM8JB7P11Je78M/PHNm0XQ7dW5wyQCqfcOqtZryeO4Tw7g1F61VJgp+Kh1X4Z2y4HHzsVSJk1J1pTqqyaRm+7FandgZlVX8jldyxJeWbzafkbcqhqYGlEhO0ZIat58KaOr5MxNT1SK/9sFL5E+Xf0i8GdELLJCK+kuK+vIUU/9TFZdGR6RzaEhjn0jV7T/1riaOqHmH1rTQQ4VzUl4FUKzP5lhQtgyXSn0iIGUpr8ZGMwfPGO8DaxQgxSMpJMEE+b5ueZVs2rlaLnrvxum6gmp8E64ocdFQpEmThOPWqM0ZJcEU7VHvg+20ZDQjEbVQ8xodOmmT+8fPODoUlb/74+/LqcNkXCeMIVPkfq/X++ffb21FAih/s36hbjDL8yw1QNVpsbVW/6OY5h/k2sqaRBRhgE3hsAIsL5pmm01T46f8jsorDE3cQICVn0Ot4oUkrjoQTMo3mlvkSGSaDzQqVFiqJKZesLP/zsP0iqy+okbu33O3rPCP59l4yajpLymHMpDPIx3X/ySZheWJCpNFo8pN/9NRXEJt/kSvZX3SruONtjOqAdoXXRjFpcnr32MaUprySkXSp3FPEkibR8JSbQMo8dHJwxHBgSZ3OhrVkmNHxjHL92vCZsRAy6sisnpLk4IowiTTloIi2qyxUYvGNNEapcCha4wzanknWKNlWhJ6tgZJLy0/zeikmk6l5V/+/Cfyyi/pNDll8Iq8ZIrcG6ir+8W+N99cFMLT+bx9Z+uZFfW8jtaqGMZXxDA+kIvWqpbh+3xjCla4sE43AEdAhZePZBYvpaMPoNWmqZTyV4dKU/KN5S1yJjSpLxWGkWOpEgYjlprhUXrrPPK7N10nv9N4nXgywJNKpPK6XdNqo05Fikz9zy5lBOSr/4niEtZn98iw1eeorUVbdqDAREwUQZGzMXzEP1M+qU741XXHCiWRBKBGUpZGw0wD0OSZtcRiyjnmeRViQkG+R6h55zWbZMPFK6W2aSr5Xq1RddURba7TyjIn5unQndAaRSmL35HRV7BVytwCvcamKZABp6NXYSX3tT8zRb1r3//7mDz749dnWwLdhsg3fKb5P/Z1dqJscV6PBXoS5+4c3dLcXOtLJH7LNIw/zFApzeqCiaPCAmgidmp3AiApQVyVl5BklKO/ShjAqaLi51CtDkaG1VIdCEwS5IGrRZIK4j8VU+NsFOUprN5ZI19/72/K2kBmC2nRDG553cVKockcU/U/rTYe46WjWd2ubuQ0izvV36sVR8e6OtWNB1CxPgHYszGCGv/0SmM8KJuHI9IcD8qyWEh/VpLyzgk5eBm48bjzFHBAf8P7yHdAvkekecslq5U3Cvk+MqkrKEBI1RK19NTU+5Tzmxkbjaolql1szbQml1QhvwDOaK73Y0kfjihjgHUE2FN1NXl9xUZaZbDzlcnkfvnhPzwpv3jgxblOmzRM88m0yFcCnZ3P7JtQIzjXrufW75c8oPI4aGXd3tBwtZjm1wxLYz/rrnIAJRqrK0tKVJEK2gxuPtQpp3eVE2sjeYEUIELX7Ffm88pTFX3yvcZ2GfFO4lBieJA6w4DFY8p4t42IIXd8YKd8Zd0tUkppYMbAasH9h7St3TejWKC0BMld/5PrRhQZV/2N9haVrKPfOwR6rFLElPOHnPxfBBYtIFme8snKaEg2jIY1eVQfDyqAAq7ZDCfBRGIJIOV5Efcu5J5oXrdsfb269Kg70U4EIefMgTUK+0JbiIRqJ1qj8Ea1nv6MfvR8/lIF3Ok0SSeiWnqsw2qhgGvJ9A0r5SoJt9TwSjDcoGCeKWbOBzke7dRqKzioFrtj4vj5vv3yb/+IdFpWg8zB7z7U0fFQVlufgxu5gDr+UIybm5pW+FKp3xbD+GQuWqscgtp+rFWk/Hh9sHYoDiB5BchiqeLuExoATEFsLNkzyZi8UNcvP2nonkqnAivRPjkyieRPtVazTz77K++TTzReKYFJsTNLgMRjt33OnuxOcgiaEu05LLHkDnm7o03r4HHfF0pxafJ7wnySaVf6ks3/xIWvSfilNOUT3PtcBl4ECUXKikkyQX0qJMEEYDasqJZNu1arulPzGpoATq5eMyxwxMqMNCqgZmbgSQLGo13KngDQiI3SxkXr7meQMHRoUoAe4AtQk5Qi/jq37OHEGdOa/sSgXoNaxKm4VdOP5RyqGrecAfzEoAJ+bKTdbsQ38xr72Xf3y4++kTWgUo+835NK3fH9np7zUpg6t5WYy6o9T7elGCDR2XmLiFAMgC5U1nPkdF1FwQqXnv+nGIACASxWrB9AlJcYACZkwMvs8xvyYH2HPFHdK+nJ6hgIqThN/TK9aUOkbG1IPnftDfLhmt1TQHWu6Sfu2xcdVbUl/ryC9dnTqZJ1WKXwPomYnY0BQBL7rE0EZE20RK1PKpGoSCL7np39OQkw+MjZWfrWeFwBtRCXnlVBgmkN5PsrLK3RssrwJPI9dfcBFY0JRpq0OimzFNS5Qiw9XGaWmipz+UtnBERHKT9BYirapVYhIiZKmwvV5Fg+atrufLeCI3KIWKBWCKJJPwAOmKPGr3J+w2cUcLnmuZLzrLEH/+cv5Kl/m0inmmNNJUzD+MzD7e1fPxtrr9BzZg0WhZ7oPNvfuL22doOJ1qr2ClRIy3o4XVe1ph9ytS2gApDyMyYdsKVXFcAK+B5Pj8ovVvXKixX9U2EMXireVGYslavxiJStC8nvved6uavuUinJqKCafLGUZbYP9itVCbEQgPNQR6uc6OtRxSWoTWdr4KIDnrUJv6wfDSuFCQDFpac2vpBFykcMV14rmGzOaCGfCX/QJ81r6lT5HnWn6bRGUWeyyPd2C5Fg5RxAR5muOTOImqmx1tUqIBMfHKt80lJTH8CX/SwBjqjt49JrdZOZ1vg7oI/e6YQ4bgJWQbtECUHEeqfESKdbM4lYUk4f65A3nzsmL//ikPR15VYcZYr8/cMdHYhTF/Kozspyzv4pnJXLO7snvaW5OexJJj9miPxRrlqrAObyYFBWlZSM6QA47VV4san7B3ixkrBaySwPhVLy9ebTcjg8iU6lPq/dEmVyzscQKVkRkL2X7pJPr7xGGv3lKgiCKDJ6nwCopTZvtevAfV9IxaXJTxDrE5I8AErFEfFPABQaE7xQqpMKHcwpSSWSS/yBrgZ1Ld+BS19ZVybrti3XUlAU8EtKg1PJ95SCBqskEMYarZ/WGs32GsbajdguOACosVfI/YhCY43mQNrX49mKXrFRXPUhjd2qGhUVV/TnskMLagXHByQ2glvfOt5RdpaLhyLV3z0s77xxWg48fVSOHjgl0eEYkqr5jPsv6ui4+3ys/S989eYzXefRPo7WqkfkT0yRG3LRWmVy0VpFvQr33uGokuVX9SrD0BeepBY0K+KvZ0qi8vVlLXImOIlOpWbtREm/zGn0Rjyya9MqubZmsxw4eUqBFFeeHvALqbg0+dEioBxIGhr/XBcPy7bhUqmz3XmAdTr+Zz7Lg+8MguAk/IrCGTUMlcRbtrZOLr5mk6zfsUJB1eudlGCip5K/1BJtDjeLV/mgWec0J9yqdiOwW1nTRZTkFJw5n9/uOhqCTjVzTHXKvMGNTtEau0uiQ6f1eFwbiUs0IBDVGW9waEn6EUaIDp5UVapsOsDGowlpO9GtXNO39r8r3W2UHxfk7aQMw/jKg+3tf5bPOjjb+7iAmuUTsLVW706LfM4QacgltooFCm91e2mplini5mM1AbbEVmmnkkinZcBWS2qrjCmdqs+fY38zwwr45mkVZDkTM2/GuXHRK1I+qYr7xN/rkYpen5REPVKbDMiFJaXSFAiOtY4p+IREQtJpraE/bZeBQlcrhLhF47q6ZZVywZ61Ghsl2RQsmVy+aQuTBKvGRJvz54M62qR9Ehs+rXFKXHKEawLheou0P0lZf655QyRamQJDpxUgSTAp6COiou1OMiquNBk1ZFmjw2esFt0Z5PzpzpVOmzLYMyzvvNki+x89KCePtMnoINZofuZoxjkShsgjiVTqM//W3d0y132ei793ATWHp4LWanld3RVew/iaKXJFLq2smWhEU9aWlGiSiv8HTMk0Y7kCBPycDHSJ1yPPlPXJtxvbZNRX0Nc+h7vLfVNHvo4EEhn3LSOlsna0RP+NqMhQPCXHR0c1CQfwESteXVIi622LPfczWns4oiRY95Dvi8EZddqH7Lx2s6za1Kj19RNbKxOm9NrWaJPGG63kUZ7WqN2GWduNqAs+bLn0CtIrbVWo7En7VpaeLgftY8CoXUxLYBws18TVZFZBItYn0aETWnmVTZKJ2Gj7qR557akj8sazx6S7tU+SiaKsT4KsBwyRf/Z5PN/b19ZGg/XzcriAmvtjM/bW1TUk0Fk1jE/bPUuzPgquP0LUdAegksqJoWK5kryi0kp1ACQtz9f1y4N1HVPpVFmfrbgb4p6TQFL5ulhIRZQd+TrUl6aLfxK7VAsyGtXEECW6dX6/bC0tVas92+FwRok/U9JLook5y9cmIocTCgdl1ZYmpTpRBjpd+xBsfqxPTTCRtEH6MM/qpAmgB8dTXXq7b5PW4UPazwWkrZJhdE6JdaoeaTqlNKdQmKw/HNfMEAEdTEd0W/5wfuKlsw2szsG+EXn7pRMKpCcPtcrwQLQY1iiOxBkR+bGIfC8Ri+3/UX8/wpX5PtJsl9K8bucCap7TSzFAZ0PDDabIV8Q0d+aitcqkY43WBAIKLgArJY7EVJEJdGQBwwGPPFzfKb+YTp0qz+vOZTcAtCTt0YojeJ9k4KlEQv8TAM1l8fCWYElikQOIhEF2lperaMxsw2nbzT5YulCfCnHpkcijI+jm3avkgkvWyrJ1dPGcqsiE5Wk1qGsqUP7OAj3VJh0G9LpV9FsrpGwJPiuW6VRIzf2ESDCNNdMb7dBuDJpg0uM1iS+IpN/4x0q3j/Vqpt6yhkl6zo5bWJ5n3ulUS/Tg/nel/STdFQqZeeu+TJGoIXLANM3vezyeH/W2tx963OpRsShGLu/EorjhYt/EnQ0Na1OmCQvgP+RKr8IFXm73sQJgAFTEUwAegAYAMYKGfL+pXV6uHJAiJMBnvX0y8AAlGXe4n2TgqT4iGw+wFmvg/lOqC8uB+548HFESR9kJzmghOqPag6m6VNuGYI2u3tKsHUKnnnqyNYpoc/ZAl3kfWKNkyikd1ax6fFA5nWTnVRWKBJMfBZxsX0FT0smoHkuty5hlzKmIitb129bo2EU41muHoAEQp2BAO9TOPLBGsT6PvHpSM/XHXj8tQ31FUdizuqUZxmNmOr3PNIwnf9DRMUWCqljr62weJ9uneTav8Zw/t02v+lXDND8vhkHBaNbzyoZYqjABsFpxYwEQtFWJFRIi6PTG5btNbfJq2WBRQdWqf/cpePJn40hEuaBk5LMt35yPh4Nbf2BoqCDVeyrUSitLZPn6Btl66RpZt32FJptoKTJ5OMIk2kJExZjHCe253Z8FeoAXSR6tekonNfOvIQPajszJSZ14RkAwEe/XPlBqXSaj4xVXY+1OxuO4Dt3KqmRq06omeKazDSc2evCFd5U72nq8q1ixUagqhw3D+LGY5sMV4fAr/3T8eKYgZW7Tex5snfWLfx7cy9m+ROO2xsYtkkp92TCM23LRWuXCAU6sVaw2/sbVBVjoY8XnHVCl5v+NiiFJ5tpr2J4ZQJIMPLxP3PgLhiPqwpclvdraYz4HrzTuOrFPqsOwwPloEEfNXISU7L48MKDb5TMo+aSt8qZdq2T75es0LjqdS4956vXiJtsyecGqnHidE61Rat8HFcBiQy3qgtMR1hKERoIPS3e6Rooz3KG2dh4dr5OP94vH4aBqggmVqYmWs4YVYj12Zr/TTjLNbo1ifaKqD+Xp6IHTMtxP77F8Zn3CPpY1KrLfMM3vGqb5yIVdXe3nI6c0n5lwATWfWZtln0K0VoE0QKaBgoBQSIEUbmVvMqnCK+0Sl1o6rf8AABq5SURBVF9U9cjLtQPa8G+utQ9Ilie92rYD6ToElJcpgPqKQqDPdur4OBwbGZF3R0cnqNtDF6PwgQQd/0ak+/WhIY2x5jKoXkISb+32ZbLjyg3SvK5OwqX0lZk6NPMdqLDI95FGBdVcqowyjzhWjjl0yqInmZQRl421bs6kJ2VzP441quWdI20C/QmdUyxn/mRK+unx4JnSgG+0Q6JDpzTEMKEZ4zQnJTba2dIrh148Li8/fkg6TvVKIl6UECYHOWGIPCam+S2fyKuLvX/UtOsrmwftbpPbDKC1mqqvvywtcp+IXJ2L1ipnAly2lJaqtQpnlZgjlVVYdihzDkdS8kR5rxyNjMiALykJg9JFkQC14GlDamIBWZa0FOhX0MIj5ZuiQJ/bHeW/NWGLQyMjcnRkemFpvujEjRHrxoLlHuf6UHA1tE+urCvVeKhWL21tllJq6acrwcQaJWkTqlOFJ0uYJHuGwcS7B8RGtYuoglhiQMnx0wtCZzFvCoojY9aoku/1eDUS4lqD1VMsZ6uSqV8g/wO82hJ8jlkbHhhV5fxXnzysYDrYizWazUzPeQ+o779miDzoNYwHu9vbTy6mJNOcdz9pA9dCzXXGcthetVZTqU+Zpvn7uWqtwlEFZJxiAKqpSMwQGlCVqlhMSkIe8fgN6U5bXTaX+UNi4FvHRaq9/mkTPjlcflE2JbG0v7+/oKSScyHEP8urI7Ju+zIl3q/e3CTltaVTqpec7RWYlNdJHyYnaZPfkrcoT0NCqw9ce3ibxFpDpSssulOGIHQ2E6ei0fE+iWHdwgNNW+pO0wlMW8ezCgA0rDDcInBI50oykZXvae9XEH3zuXe0oonKpiKMtCHSahrGT03T/G4yFnvhR/39uPlLfuS3upb8tGU/AUqvqq+/xhT5mt3KOmsmOA+HGCMJK5oEElfEelXuqscjQTQAKATweJRKhHXHn+agFa+j+orWK2frIWNZ7x8Y0FhwIQOXnk6g269Yr+1DqurLBfrTtINSUBTtI8127/nyvGOjCmNmUsGLcky0P3EFEFkG+FCRyo0FgDUatcn3LdpqWzxevU6tiJogMG3DqGqTAuSnbcrT3JVMdBk98VaruvTHXm+R/q5Bobqp0GFTnt42TfM7UJ6iZWVHHjl6NLf4TKEXcY7vf7betXN8Wop+eZbWajL5B2IYd9tSJ1mfBHpVZqyRun9CAYzeRELBFpFkSll5oEgGAsRwPklqYe1i1S70wz4Vjcqrg4MFCZP4Aj65fu9uuebOXVNaKmdOoPaoV8UkKwmkhPYC7ljr2jU2SQ08wiQBCZUuyxASyfq7qHFN4puECBzpO6xbFZhW63a8FNS5Jys+26378LdVyTTzQJykt2NQ3njumLzxzFE5faxTYqOFfcjss2kXH0PkibRpfttrmk9/v6uLViWFI3TWb8D5s+FCv2Pnz8zMw5XuXb68JB6L3WQYxr0isi2XN96JNVK2CQuAUlXiqsjTYaGSHSccwHb826lC4rVHMIT/n4tEX8xbxjp9vr9fCxbyHdTQv/dDO+W6vbunBVPUkbx+RJAbNBFEQij/2CgQYYsnayWR5daTwLK0RhEmIdGV/SuD0Ikq2g+fUbERS5gEVkFzRsVV5uyYkkwMSXzYqWQaVAt5toE1evLtNjnw1BE5/MpJ6e0cFMC1CCNpiBw0DeNHHpEfeNPpN5ZikinXecx+deR6ZHf7mWbAuLW2dqPX4/miKfKrdn/TrGcL0CTjjzWKOhUWKmBJ2SpAygOt8vs1xgpjwNEMwGoFUOnauhAPnUw97v5csnmIkZBISsQTEyg7VfVlcu2du+XSD2wTtplojdIVFEoSMna1ttud/11pdj3aYyV5op2aZMKtt/o8zaVlOvHRaaxVpe/aLOm75PB45n+SaLOzp9WEzxFvtrimsxmAZtqUnvYBeevF43Lg6SMKqEWKjXJJ/abIs2IY30slk4/s7u5uXSqUp6xfwlk2zH8VFuPsS/gYe+vqShMez11imveIyNpcpoKHRrnqRruVNcpVxFQd1SpcfGwUwJekENoBTgtr/DTasVCVNV8Pn3O8MjAgJ6Mzc7jJ0l945XrZff0WBUxEN7CwqBtvWF4lV9y0Q5avr89QwDfsUlBHv5PyykK4s9S125QjW2VJW34A0uqG5xYyGFe0b7FEm2FckKm3rdvpYq2a3acOX5NMPXPW1QOap460y+tPH9VyUEC1SNYoy+W4IfJo2jAeGBV59t/b24dzWZPuttYMzNc75c5vFjOA1uqBxsZd6VTqy2IY7wcDs9htbBMAk/gpClYwAKi0AjgJB6BshVUKmPI3A+sU9z+MXCAiJbYFm8s5s9mW0tln+vqUVzrTIMH0a5/9FdUcdQYcSTLTJJwmNLYzDOVhllZvz9ntnnx+tUZVrd7qJspnBZV6q3yzKrfe9krABxQ71LolTmq1eG60QhCBiimg78RToTtpCWliaNZKJpJJ/V1DKtiMW3/sjRaJjsSKFcFUlScRedibSv2gu7v76FKmPGWztufaxgXUuWZoAX5/U0VFlT8Y/KSIfFZEmnI5JTZahd+vmX0AFW5hdSCgsVWoVLj9sAN40CSmsF5x/fk9DAD252fFHBD4DwwOzpi1KC0Lyd1fuU1Wb22e+7Rcb2SZgmlO1UaZR54EfMQ2UXWy6FS5x0bHeKB2kgk3H3k8KFTESC1rNHNObYGUWI9EB0/YHUKJLc+c16EctO2kJdx88Pl3pLutvyjiJKpYLdImpvmkaRjfCAQC+/edPg3lyU0yzb0a59yiuG/SnKdzN5hpBigGSNbWXmV6PNCrLs9Fa5VjQo4nttoUDCpwApq8IY4AMz8n3oqrj/4qWqIwBfg32xVrIUDkf3FgQGO4M43NW5fJx796mwSmdAaduAcJJkAqUrklR3oSxzG10ghqkmbKYz1qLVoyfM05izY7PFA4o2iIYo2iEIUlCuBPq9RvAzmWKBYsAimzVTLxMRzqG9U2Ivt/9pacONQqI8WRymNCtK7eFHlQDOOBeFnZYZfyVHw8KtZ7VPwrW6JHvKO2tint8fyRGMYncm1ljaVJCAA33wFQp2011CseNll3LFPiqI5lCk8US5ZtCh0kxp7u7Z3R3ecMN96+S973yffaKG7FRg3PRBoSiSGEllGYz0XEeVxzFAJ8q6RTUe2XpAR8aupzzNQ7hH5LbOSMRegPVIxZo9Nl/h0LdnTopCRGO+esZHLKQV9/5pi8/vQRjScXSbiZzn99pmk+7zGM+1Op1BPBrq72fSJFUYUudK0sxv0Lf4MW46yc5Xu6cf36YGBw8P2GaX7VbmWddfaFB4rluTESURaAEz8lZgpkUX1FbJMCALRXcf3JsmPhUgjA7wtZFIhIk92fqc99wO+Vu++5STZeuU5nmbbFlY2Xqws+yT7NIelk90Ma7VLQwyrF7QaM0QilHj5THzSbx0uslfp8TRhFsW694+2V9QMwuXTVJu1rbBSa1OyVTFijI4NRFSV57cnD8s4bLcUsB02ahnFUTPOHIvJQwDQPuJSnbJ564dsU8u4Ufnb3CLPOwK11deu9IveYhvHRXLVWcfuXhUIaWyV5hS4AgIlpAsXKAVISWNCuCKyR0MJy5XcktfJZHG8MDWnd/kyjpjwsn/5vd0jNujrdBDI+gJpLB0/n2I4liEYotfWAoNUVlARTjgpPelCnTh/r9owmjDJFpqfL/E8Ue0aFnzzPzOHIVCotXS298vqzx1S8+cy7XZIsjjgJJyUz/5wh8r2kYfx0V3v7CZfytLAgk887s7BXuMTPhtaqN5H4sBjGF0RkQy7hTh4uLj/ZfCqmANbhdFpq/X51/UliEWMl80/LayxV1K2wXmnDQtPAmUSgp3ssWKUvDAzMqha1cW2DfOLPbpdgJbQkkVDZKimvvTj7p5yRYHKy5GOZddUyLVMh51yGJQbdbwkxj3Zokzon1jqTkIrSpEY7VQUfNf65KpmiI3F5980WbSNy5NVT0tdJPLUoeSBtJWKKPGKIPOBPJJ7f19tLbxV3nIUZcAH1LEx6Hqc0bq2ru8hjGH8sIjfnSq8iVkp1FZoAEO3hq2KNUmnliFiTrIKMD8iipk84gG2Jt7I/r/5cMAUQP93XNxZmmO4+d1++Xj7yxZvE47OOFqnaIpHKTXNMiSXcTLURhHlNMCndCbX6RqumPocWIs7JAEHKOtWtj/fblCdEplHTj0z5djnxVKcRnvZkmkW82REnOfwyCvhH5OThNomN5l85NmmSsEZfM03zB4uxlUge78g5sYsLqOfEY8juIvZWVVUkAoFPSDr9h2IYK7Lby9qKB41rT/IJYIUFAKjSIQArlFAA22DFaotrr1etWBJcgCqWrKMfMNN52f7Zvj4Vb5lpXH/TDrnpd66zrsnwSHn9HgXF6QZWoNVGBJcepg/q95SaOuT73EpB9RyZGqLDp8VMp6w+9YidTBsbhSYKd7VXgTc20j5nh9DocExa3ulUaxSVp2KJk4xRngzjKTHN7/gDgSf2nT7dk8s6cLed3xlwAXV+57foR1d6VX39HjHNPzMN46pctVYh968MhdSlR8gaCxUivlMYwIKgSSCASkILgHWA1aFhzRRfhSr1Yn//jE30OPZNt+2S6z79Xp0XrMrKpisVyJxBXDSVHJL4qNVGBKUlEle44IiTkLHPJes/dtyxxnY0qutUTqu2PAk3zlAsYMdTqWSCdhUnyTRzXT3loH3dQ3LswCl58eeHtBwUYC3SUMqTiDySFvmXRHn52y7lqUgzW+TDuIBa5AldqMPdWl/f4DGM3xfTpCCgNpfzOrHVC0pLFTSJsWrfikRCmQEAKHFWgDVT4DqZTqtFS1zW0WbNPO/hkRE5OERSZvpBWOFDt+2Sqz71HgtQfSVS1XSVAiZke1VXsrP0WK+WehTCJPkkmKxrcFSbsC4pNaU2f1Zr1FaG0lbL7JMcUat2phGnV/3Jbu3F9OoTh4tJwOeUWJ9LspVILuv5XNrWBdRz6WnkeC1orbbX119niPyJrbU6V5hzwhlw+7FWaUGCW4+1SmIKFgDg10+c1S4QoNqKkAEAjHVLJoSkCts5nUtfGxzUNiczDWKxd3xot1z+nzCsoUwFpKRstSTjg2oBCi1EVN1pmSV64kOBP6dbsk9tWZfaq360U5NUhBVmE5l25Pqcunp6NM00HAL+4VdOyCtPHNZe9UMDo8WqNcIMPmmKfM+lPOX4QpwDm7uAeg48hEIv4ZaGhjUe0/wvhtXKuiyX4wGIuPeOiLWqVPn9ylXl51itTowVQWsSVsRIAWOsVUICxFkZaJ8enwNQ7/zQbrnMBlT2UQk+X0SCEZJBcEYLEIRW+b0hiQ2jYTqo4KxdTPWYU1ueOEUAVmy0TVIJejLNrD+QSqak60yfvPz420KH0I5TPcXqx8RUYNq/Kobxz2KaP+vr6Djh1tXnspLPjW1dQD03nkPBV6Faq4nE7UY6/aVcW1lzclx7tFad0lVErAFSOKnYiFCoaMOC84sli7UJmGLFOuWsrw4MyInZFKawUG/bJZfbLj8gV1p1gcYyc61gypww5YIqA6BdSzupiNLOoDNURTlJJhV8hvI0h1ze6FBM3j14Rl75pa2A3z0kxEyLMDhIm2EYP5F0+rsSCOx/sKWluwjHdQ9xlmbABdSzNPHzdNqCWlkDklingCqhAPipuPNUT+Hq8/YDsFRV9ScSmtSCKgXgQrE6MDSkFu1sLv9N126Tq//gOjF8HiXzVzZeoWLL+QyL2N+nTABBvDlYqRVX0yetkOsbkdioVZLKfrMlmVB5crqDvvHsUTl9tGgK+Mwjuoavimk+ZBrGI9Xh8OHF3q8+n+d7Pu7jAur5+NTmuGZaWRsez8cMkc+JyOpcbxFrdXMkojxVpP4cLVWAFQBl0QCugCyAi6A1tCpcfkpPZxoA77UXrZUbvnSj+CIBbd9cUbdbY6a5D0vPFFBUEJ2hi6llvfZp5RNgCqjOFuykbQjdQaE84dYXkfLElHUYIk+iOerx+R57sKWFpFNRTN3c58/dYz5mwAXU+ZjVc+CYaK2+XFu70+PxkLB6X670Ksda3V5Wpm88FijgCgMAwFVNAKxTw1B5QDL/h4aHhT5Ss409qxrktq/eIiUNVqgXUj/k/mIPRFFQhtLqp2jXrB1CSTKhOfr2yydUcxT3Pko/puJAHa1E3jZFfuTxeB4oD4Ved63RYj/tc+d4LqCeO89iXq5kb2NjXTKd/s+myGdEpCGXkzj0qk2RiAWoWKxerwpVowtAE8DGQEATWCSpoEzNptLPuTdXV8hHvnqrlK+3mF6oQJXX7cylonbGW7CSTIPj7UfisyeZ4rGEtlampp4/nad7hVr7IgxVeRLT3G8YxgNGIvGIt6en1VV5KsLMnuOHcAH1HH9Axbg86FVtjY1XedJprFW0VrNv2Wkr/UOtgqOKa+9YpxD8AVpCAmgFtMRi2vpkNsNubXmp/Ma9t0jlVqs6ikw8cdS8xaNtrilJqdHBkxkdQqe/CofyhBW6/9E35fhbrar6VKS6eihPJ0Tkpx4ROoS+5qo8FWMFnz/HcAH1/HlWBV/pzTU1y3yO1qrIeHlSFkdmoQCg9LGChwplCsiCp0qiitJV3H14qDNJ93GalSUl8uHfuV6ar0PnBS5qUAE1s1oqi8uxSkhTIxIfodXzKU1MzdYhlLr67tY+OfDMUXntySPzQXl6nXJQr8fzo+729pMu5Smrp7joNnIBddE90tlv6OOrV4d6h4dvzqeVNUeGKkUPK6xVXH1c/jgFAbZ4NRYqVVQzDaqy7vzVPbLxY5fYmxhSVrtDCf7ZjIk97ukQOnslEypPp4+0y/6fHVSVp4HuISGDX4RBbKDdNM1fimH8k9tKpAgzuggO4QLqIniIedyCcWdd3fqUx/N5Mc2P5NrKmkQU9CpErElGOcUAdFg9NjKi7axnGoQLbr9hh+z4zHvGOppSxVRef8ksNfq2gPRIu1WaGu3VktKZBoCJPB5ZelSeAFSAtUgDGsNrhmk+mDKMH7t19UWa1UVyGBdQF8mDzOc23t/QEImI3GWOt7LOaT3g7q8Jh2WFLWJNGOCtOTL9JLRu2L5arvrjG8Rvdzy1VPtx+8sn3MZYkmm41e4QOjhrh9BEPCktxzo1Uw+Ydp0BeItijarUgRjGzygJNU3z8R90dLTnM+fuPot7BnJ6gRb3VCzZuzPuqK29OO3x3Eu7J3JQucwE1mpTICBrw2GNqw4nkwqqM8EYdKxrVjXJtffeKOEmB0ANKa3ZJuFyqy2K1X7E0ilFGQoK1EzDaSVy+JWT8qrdSmS4f2Y9gVzuTURIMh0zRH6YFnmwKhx+2aU85TiDS2xzF1CX2AOf6Xb3Ll9enYjFPmUYxm+bIjkz7aFTUWFV5/dr19OZNFFZcLuqKuX6z1wtDVetHbscqqVKay5U8WhtP0JPJnPm0IHT2A5L9I1njqr+aJEa21Fw0KuUJ5EHPYbx79vb24+7rUTcFyWbGXABNZtZWiLboLUar6u7wiPyVdMw0Nibqigyy1xgfZJ06ksk1FqdaawLh+VXPrhDNtx9qapb6UDhyhMQS+VpZjedunqU75HKe2v/u8VsbAd6nzRM82dimt/yGcZLLuVpiSz8It6mC6hFnMzFcqi9dXWNScP4L6bI3SJSXez7grN67bbVcvE914u/HNX92YeKN3cNapb+xZ+/JaeK30rkDTHNh9Mi+wY6O4+7lKe5noj7+5lmwAVUd21MOwN7t24NxLq6PuAxzftybWU915SSzLq6uV72fPbaMYL/dPuQZGo/2SNvPv+OvPL4Ielu7S9aJZMp0u4RecoU+RfD73/Srauf66m5v89mBlxAzWaWlu42xi0NDau9ponIClqrdK4reLDo0Ai46pYdsv43dqu7nzmcfvUv/fwtOX7wjAz1j8wmmp/L9cQNkUOmaf4r7UQqI5FDbpIpl+lzt51rBlxAnWuG3N8L9Kqwad4uIl8SkY3FKLynWeB1W1fJznuul0BFidKb4I4eePKwVjPRrz4eLVqH0B4xzafF4/lOOpX65c6urjY3yeQu7PmYARdQ52NWF+cxjdsaGrYZIl8W07wtV3rV5CkhgbWrpkqu/vR7JFYZkpcfP6RqTz3tA8Vy67WViIg8aIh8z2ear7tJpsW5MM+lu3IB9Vx6GufBtdxUUVHlD4X+g5jmZ/PRWs28RWQAa6oi0h2Ly/Dg7LJ/OUzNgIg8L4bxgNtKJIdZczctygy4gFqUaVxaB0Fr9UBDw560lbC6Llet1XmYLXhWx02Rx4RKpnT6mR90dQ3Ow3ncQ7ozMOsMuIDqLpC8ZwCt1Xgq9fuGYXwq11bWeZ80Y0enlYjHNB/2pNMPdXd3H3UpT8WYWfcY+c6AC6j5zpy7n84AWqtdtbXvT3k8XzJEdudaDJDHNFKd3wHlSUyTxnY/dylPecyiu8u8zIALqPMyrUvuoMbNNTXNXp/vvxqm+ZuSo9ZqlrOFytMRU+T7CJS4je2ynDV3swWdARdQF3S6F/fJaGWdjMVuNg2D2Opm9KMLvGOnlciLpmH8k5lKPe5SngqcUXf3eZ0BF1DndXqX5MGN22trN5gez5dF5E5E/fOYBShPp0yRn3pFvuW2EsljBt1dzsoMuIB6VqZ98Z/0xurq8qDfv1dM84sisibLYoBhpTyJPJA2zUcbOztP/G+RorH7F/+su3d4tmfABdSz/QQW8fmdVtZej+eLpsjNM9Cr0oZIq2kYPzXT6e8ZicQzD/X19S3iaXFvbRHPgAuoi/jhniu3plqr8fhvWaQAWWV3XY2KYRwUkYcMkYfq2tvfdq3Rc+WJudeR7wy4gJrvzLn75TQDWKuv1dauF693p5lO14phHPab5oF9nZ20EilKn5KcLsjd2J2BeZgBF1DnYVLdQ7oz4M7A0pwBF1CX5nN379qdAXcG5mEGXECdh0l1D+nOgDsDS3MGXEBdms/dvWt3BtwZmIcZcAF1HibVPaQ7A+4MLM0ZcAF1aT53967dGXBnYB5mwAXUeZhU95DuDLgzsDRnwAXUpfnc3bt2Z8CdgXmYARdQ52FS3UO6M+DOwNKcARdQl+Zzd+/anQF3BuZhBlxAnYdJdQ/pzoA7A0tzBlxAXZrP3b1rdwbcGZiHGfj/Ae8TInvIfHrEAAAAAElFTkSuQmCC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data:image/png;base64,iVBORw0KGgoAAAANSUhEUgAAAVQAAAFUCAYAAAB7ksS1AAAAAXNSR0IArs4c6QAAIABJREFUeF7svQeYJGd97vtWd09PT85p887uKq2QsAJCQgKRHDgHMEJaYWxscAD7nuOEA8H3niP73GuwfYyvfX18BMgkCRArFMggsshKSJa00gbtSpvz7uTYXff5fV99Mz093dNhunt7V/U9zzwz011dXfXVV2+9//T+PYUjnIFwBsIZCGegLDPglWUv4U7CGQhnIJyBcAYUAmq4CMIZCGcgnIEyzUAIqGWayHA34QyEMxDOQAio4RoIZyCcgXAGyjQDIaCWaSLD3YQzEM5AOAMhoIZrIJyBcAbCGSjTDISAWqaJDHcTzkA4A+EMhIAaroFwBsIZCGegTDMQAmqZJjLcTTgD4QyEMxACargGwhkIZyCcgTLNQAioZZrIcDfhDIQzEM5ACKjhGqjZGfiqVD8kDUSklZ60StLhBumh10vjNXvQ4YG9oGcgBNQX9OWvnZPfKjWkpBWetFLSRkkv9qR1kjZL6pWUkDQq6Zu+9AlPemCL/T8c4QzUzAyEgFozl+KFcSAfluqapIa4NCCp35Mu8KVLJa2XdKGk7gA8o0vMyIik70j6WJ30wK9KQ57kvzBmMDzLWp6BEFBr+eqc5ce2VYpPS4m4Ndf7feliT7pW0urgpyMAz0iJpzom6UFP+khU+uabpJMhsJY4k+HHyjIDIaCWZRrDneDvPCU11kmrfKkvIl3qW/CEia6R1C6pXlJJ4MlCXYKCTkp6VNKtMekbb5KOhcAarskzMQMhoJ6JWT+Lv9OXvK9J8VGpKSWt9qR+SZd70tWw0AA8WwLmWdL64kOgbp2kmKRGSXFJQ7LRqGTu+QNYn/Clj8akL98gHQ6B9SxebGfhoZe04M/C8wwPuYQZADw/IdU3SS0RaTAlXehJg750haS+ADybA+ZZ0lpKB0/oK8DZEAApgAqwuh2nJE0EwIoTdQlgnZb0lKTPJqW7tkt7b5H4eDjCGajoDJR0E1T0iMKdn5EZADzvkhKzUmtU2kiwKIi2X54Gnq2lmuycFIuNH4CSkD2/AU9+87NUFCp9UjD9AdbTkvIAK5j7jCd9OiltfUbaEwLrGVleL5gvDQH1BXOp50/0FilyuZQYldpj0nkpaVNEutCXLkkDT8z2ktdHOnjCPLOBZ8k7D07FASuuAIB1Nve1hJ3u8qWtUenTKWnnliUJ7gtwUYSnXJYZWO6aLstBhDup3AxslaIxqd2X2pLSBl/a4NncTn4IGBGBb1oueMIu+cFk5wcGym/HPCu50ABWnKcOWGdyTyebPivp3pR0Z0R6couEeyAc4QyUZQYquc7LcoDhTgqfge9KsUOWdQKg50VsYvyLfQmzneT4ziDGU/hOM7Z0Ps908MRsB0AdqJ6pRQVago64AoYl5QHWI5I+n5I+1Sr9x+ukqZInJfxgOAPBDJyptR9egGXOAAnyLVJnRGqLSBd40lpfugwAldQTgCdYt6yRyTwx313QiPdqcQGlAyuugCUoKJuSYvWFlPTJcemRd1iyG45wBkqagVq8H0o6kXP5QyTIA5ApqSNqq4nW+NKVshVGJMd3BZH2ZU0DAElUPd1sh3mSusTP2bhYANNTgY81j21/UtIXJX0i1AtY1jJ6QX/4bLxHzukLFgiCdHlSp2fr2UlRIjGeqDvgidkO5i1rAJwAKD5Ol+cJ+wQ4HbAu6wtq7MOAKWwVdwB/L1EkAP5+X9Jt9dIDb7QfC0c4AwXNQAioBU1TZTb6uJRokrpSUndUuiwl/UIgCHJ+UFkEeIJxyxoOPF2SvMv3dAGjkkqXlnVEZ+7DRQArbtgf+9JtnvStLTbmFY5wBpacgRBQq7BAyPG83ZZldkalXlhnSrrEs4IgKCvBPPkpNBUz51Gngyfmuou2Q2nde1U45Zr/CgJWUE/oaB7GiqLVg5I+UmfLWiG54QhnIOsMhIBa5oURJMiThoSZTinmRYEoyKCkDZLaAvBcNjF0SfIwT1inS5YHPF0wqcynd87tDmAFMUFJolFLuAKoen3Yl+7wpC9tkQ6fc5MRntCyZyAE1GVMYQCera6mHUEQSef70iZ+L1cQJP3QuFAAJ2a6y/N0FUfnos9zGZelpI9SUuV8rFRhLQGsYPAjvvRJgPUm6WCoF1DSlJ+THwoBtcDLSnXRJqmtTlrrSb34OyPSeb4FTsx2yjIhicueU3bgAkbpSfIuaOSqkAo89HCzImbAAasTYskDrE/60u0x6Z4bpL0hsBYx0efopsu++c+1eXGCIPVSc0RaE5X6SFEKREGItGO2L0sQJJN5OvBML8905ZoheJ6ZFQawOlcAjHUJZRUqXrcHegF3R6Rnw7LWM3PNauFbX9CA6gRBYlLLtLQW8ExJ13i2sgg1JYSQ8YdCFJc9V67KiJ25iLvL8wRMQ/CshVti4TEApKhYk6SaB1jB4L2SPpOSPt0n7XzlkvICtXeu4REtfwaWDRLLP4Tq7MEJgkxLbb60hv5FsgLIThAE8KQICHK47OHAM13TMx0802Xplv1l4Q4qPgMAK1EpgJXfSzBW3trnSff40sdPSc+8a8kq2IofevgFVZyBcxJQ08CzM2lFkFelpOs86eIg8g6YAp7LTpDnWmWCJzvOpelZxWsbflUFZsABK+lWecSu2ZSA1Rc86d9T0lOhEEsFLkiN7fKsB1TUlCZtgnx3SrqIZm9B07fzAjUlwNNlFC17+p1ZnqnpiQnvcj3P+kld9iyd+ztwYtekW+FrXULsmk0RYvkGjHVcejDUCzh318dZde+jpnRMSpAcn7QN39YGakqkKQGcjnmW5Yqlg2elND3LcqDhTs7YDJAFAFN10oFLACvHeAJgDfQCfvR6+9FwnEMzULOAippSv5SYkAYi0uYAPC/3rSQdGp5oeZbF3+nMdpfrmd6KI11NvmYn6xxakGfrqRQhds0pQmy/6UufmJK+/5s27hWOc2AGagoj7pXaZ6VXBWY7akpUGxEsQsuzLP7OdJ8n6UrZmOfZqqx0DqzHs/4UihC75lzRC/h+UCTw3S025hWOs3gGagZQEQpplv4vX/qzcjJPrk26pqfL9XQR91rV9DyL11R46EGlFYrVru/VEmLXzBcZWT/1pI9Epe+EbbDP3iVUE4Aa5INukfThoNa95BldStMzLNEseVrDD5Y4A0V0EeAbwOBHJN06K93/a9LRsPqqxIk/Qx+rCUD9vLQ5JX0+0PwseCrSNT0x3TPV5JetPlLwkYQbhjOw9AwU0UWAHSGA9Zikf5f0lVAv4OxZXWccUO+QWuPSxyTdsFQ1UqjpefYsqvBIl54B0BLnqRO7XmJrPAXbJH1a0ue2SfvDNti1vbrOKKCSgH+h9E5P+lCQCz83WwCoY5wu6h5qetb2YgqPrrgZKELsGr2AHYBqVLrjCem5EFiLm+tqbX1GAXWrVWqijw9J+HODg6KQHuFQgJWFh/9z2dL11ZrV8HvCGShiBqCh6Yx1CYUr0lyf9aR7k9LHQiGWIia5SpueMUAlSf+o9EFP+tMAN+dOGR08MvSdD9Qpq1POyXtlSz6t0iSHXxPOQCEz4LoIUCSQR+waYH1e0n2IsfRIj4dCLIXMcOW3OWOAeqf00ohdEJDRuQETJWsfiaf0QebzUVn5HpgrPyGwVn6BhN9Q/RlgjUMiANY8YteQ2cMIsSSlO4akR0Ihlupfr0zruupHQBVUp/QvvvSuzEBUe1AClQ3peYIfDxYa5r8D1rJl/Fd9JsIvDGcg9wwU0UUAYD0WMNbbm6WHXmdTsMJR5Rk4Iwx1q/QSSV8KKqAWsFPKomhrnGugNIG/iaJofKuAKd3tcAWEPtYqr57w66oyA+ldBPJosgKsVFt91ZM+6Us/22K1W8JRpRmoOqAS2b9I+gdZ3+mC74dx4jst5KAAU9gq4MoqovKJnstI6S+7dWiVJj/8mnAGipkBgNVpshYArNwaD/jSrTPSD3/D3irhqPAMFIJdZT2Ez0rrotLXgyZ2c/vmQPCdthTxbbBVfE0AK/YN+4DddgW/w8T+IiYz3PSsmYEixK45J26RH0v6tzrpgbANdmUvc9UBdav0VkkfzxQ7IcCEFl8pZns6W2WxwVBhqjDWsnTNq+w1CPcezkBJM1AksBLXfciX/rcnfesm6VRY1lrStC/5oaoCKmLQkm6T9PbMo4JVLgj3F3murvcPbBVziOECV/hYw8BVkRMabn7WzIADVrIC8ohdc054DR6hqeCMdF+oF1Dey1xVQP2M1BeTviXbimRuYJq7bnjLPT0yAWhPQVkf6ScM2G8YuFruzIafr/UZcGLXBXQR4FS4VR6VdIeke7dJh8Lqq+Vf4aoC6p3SZRHp/sDNOXf0sEfMfaT1yjHcwiITADuH/zlRCgNc4Cr0r5ZjpsN91OIMOLFrJx2Yp4sAvONJCgSi0tYbpL2hK6D0q1pVQL1L+l2ijpmBeJL4UZIu98GwkDCDyCPBz8oASAl8wVgB2HJ/Z+mXIvxkOAPlnYEiuwhwuzztS5/1pLsl7dqyZKus8h7rubK3quLJXdI/+9IfZU7ecv2n+S4GGQCwVfJGXPtf/KsUEfAT+lfzzWD4/tk8AwAr9wCuMHysecSuuUUoa/1MRPrsCWlHWH1V+NWvKqButQLS78w8PHJPAbZKDhYV+SMAa3qdNP5V3AAUBoT5q5W8AuG+z/QMOGAtsIsAm+9HOjAl3RmRng7bYOe/glUD1ECV/6OSfif9sDiAlQGg5T/c5W+BwwgXQHrQKj1/FfdD1SZl+acT7iGcgaJnoMguAk4v4C5Pur1ReiIsa8095VXDjloBVKbCNVKDrWICOTeAy1/FBQFzrdrkFH1LhB8IZ2D5M8B9kCkduMRe2ZyWLN9MSR8dlx58hzX2wpE2A1XFjFwmPwyVstNqj8xKK/f9ZBvggiBwVUqhQbXPI/y+cAaWOwNFdBHgq+Ai3/Kkjyakn7ze5raGo9ok7Ez6UJe62iwml7vqUkx40jh9ALICwjSr8H55IcxAEV0EmA5umwc86cMT0gO/abMUX9CjJhhqfxAYOpNXIlvuKscDkOJXxQ0QplmdySsUfnc1Z6AIsWsOi+zEH+Fj9aX7t9gwxQtyVBVQPyfd6lkN1AWjRxI/tTBc7iqP3nRBybCMtRauTngM1Z4BJ3ZNEDdPFwEOjU0A1o/PSN94q9UtekGNagPq//SkP8ucYdKWYKm1NABTHrPkrqZXmoRpVrV0lcJjqdYMFNFFgEPi9nlQ0idj0pdusM02XhCjqoC6VXq3pH/MnFl8lN01qAyFGwCnkBNccc3TmDTnBkAusKqT+IJYluFJ1uoMpHcRgI66DJkcx4tL9lHfAuuXn5AOnut6AVXFgs9JW1C5yQye45uE+ZFcTyCo1iLr2UpYWUCkWXHMMOywv1WtQkB4XJWYAe4JyAausTxi13w9Ltntkj4l6fOS9p6rZa3VBtSXedLXMnWkYXmoTR0MBFJqzfx3C9LprlJxle4GIM0KUCXVKqy2qsTtG+6zVmegiC4CnAKeg92+dEdUujMl7T7XgLWqgHqntCEifT8ojppbIzBSGF5vAFSEDJ02aq2x1aXcADBtXBc8IMI0q1qFgPC4KjEDRYpdmzbYvvQZT7qjR3r2XGmDXVVA3WqrTL8raVP6ReUg8KPyA4BiQvA3jJUP1KJ4yVJuALoFkGaF+yIc4Qy8kGbAAavTZM3jY+U22udLX/KlT/RJ/3G2A2u1ARUSd6+kX8oEVARS8MdgOmMXOP1SSjAAWXyVtThyZQPgBqDSCjdArbHsWpzH8JjOrRkASCFGBYpdc/L7femLUelTKennZ6sQS1UBlVm7S/pXX/ovmcsH0IGNgrgAqwv4HA6YHiCLW+BMlKjmW+q4AdAEoB6PRZSeDQBLha3CWkM3QL6ZDN8/12bAFczgxsuMPeQ41yOe9JWU9MmzUS+g6oD6Oek3SPzNJG6Y9fhQAVP8pzBTJ7mH+DQXhFAhrgBAtxYHoM9xcg5O0JrjdKLWYdPAWrxq4TFVYwbSuwhAPlx7oiW++4Qn3e/bzIAfbrGcpeZH1QF1q/Qi2TYoC4L5MFIAFVOBHE9yP2GjvA7rA3BdoTBsD1Bl23K1TSnnlXKC1plPZFi4cwPU4nGXcw7CfYUzkG0GihS7ZhfcRt8OmnsCrHCWmh1nAlDjJPp60luyzQqAg4nMxB8JgBQwBVgdiB4KfK2ALulWtRi0ctkAuAEc2+Z8nehK6Aao2XsiPLAqzECRYtccEQz1h7704Vnp+79uDcGaG1UHVGbgLukGX7o9yDCamxQOZiAAIP6mvh/QJA0Jcx8HN838KAd1Zj8+VqhurboBCGNy3NncAOnZAGfkQtTccgwP6IU2A07smvsDKpqnPQvTAz/5sS99NCl9p9b0As7IffwFqWVK+ndJN2ZWbrqWz5S14QJgkmGgvM4jCnAFZHELwFqdiwCQ5TOA6xk5qTx3Am4AgJWf9KIAJ7qCfzV0A7zQ4CQ8XzcDDli5j7Hp02MQOWaJ2/3nnvRJX/rCTRLBLBcPPmMTe8aw507p0ojtCX5x5tlzUPxgzh8LmCpgg6mPqQyYAlC4BABdZtaBK+lV7vNnbFZzfLGLePJAyHQDpIuuhNkAtXblwuOp5gwUKXYNFDxJgcCstPUt0qEzCaxnDFCDlihXSvpbSa/IjPpzYIAM7BQQdX5TXkO6hhQrmJ5zBbi20DzhuCAuwFWL4MRxc5z4VzOzAXhY1KJQTDVvqPC7whlgBhywOsaah34CBds86TO+dOc2af+ZEGI5Y4DqlsxWqd+XftuT/jCbih/Mk+R48jn5G0DFDcBrAKvztdKe0dXSM7P4VGu50sotmMxOAbweaq+GgBLOwPwMuL5XACt0NA+wkpG1AxEWurU+I22vJrCecUBl2r4rxY5L1/rSf5d0XTaNEZgqE7sqAFIYKOyTE0C31OWuYv4TzOLp5hzcABTb1qIiVK5OAcxLqL0awko4A/MzAFI6H2sBYteEV57zpc8FQixPVUOIpSYA1U3Z3dLArPSHnvTOwNJfsJ44WEx750MlLxUghbHCYHmfSQdA8a8SoCILAIDFzKYowDHAWluozg3AwyG9UwDnFGqv1trVCo/nTM5AkV0EANYDvrQ1Kn26S3qiknoBNQWoXKQPS3Xt0ms96a8kXZWNrTrmBqDib4TlHZCEHgBPMNKRYLRE1PmbC4C/EtCFtbJdrQIrzNp1CkivJnGuD9watci0z+QNFn73C3MG0rsIFCB2DUwc8qX70AtolB573ULuUpZJrDlATWOrq1IRvduHraYMSVvEVnkB9olvBVcAzBQQJbWKv8kQoNoKgAKI8Ks6sRVml/9rMWjlyvTIBuChke4z4kFBipWrIivLKgh3Es7AWTwDTuya+7xAYAUavkGRwGnpwXcVlP5a2ATVLKBy+J/9fa2LntL9+qE2mQhThjeagyedClMe1gY7df5TV6aK2Q/I8lHYKq4AfgNKmNZ8vlbTrFy7Cdh1phuAh4ZLIavpi1jYOgy3Cmdg2TNQZBcBIOGYL/3JFunOcqVa1cS96Ps2F9/z5iHzllsUuTChP/B8/ZNOq86oqD6egSzBJcAchsIClDBTZ/bzN1F0clMBJbbB7IeZYlqD0bgMeJ1ta2Iysiwr5waAiacXBYQtWJZ9D4Y7OMdmAJTEFQCJ4p7Po8fK2f8sJr2hXI0EzyiGfPVfVD8ybvykr8WK9Xw9moroZ5EJ7VOjLldSn5Rnqk0tKX8mkKcmKTULWwUonWkPWDptVV6HiWLuA0owWibcVVXtS2shANOtxTYmLhsAs4aKsUw3AOcdaq+eY+gQnk7eGeA+cLoAmPsIKWHNQULSyccSO8KY/U9bbCeRZY8zBqhb/0Hr/Vn9uefp5rSIPnMAXO4NYkfrFp0hjsUfUHSWuz7NNc4DfGCggChPLQDUMVYmnTxWfK98KSBKLisBK1d1VYuK+zxxXVFAphuABwcPkVB7ddn3RbiDGp0BB6AAJuBZAoBmnlnSl952s/TZcpxy1QEV8/7z/6Br/ZT+PojiF30MnQ1S+/PS8Xul4eeyZ/q67qmAqBOAhpniQyX1ChAlIIW5j4cak58ftuU1nnYuzaocE13ufbCgshUFOO1V/Kuw7aInt9wHGu4vnIFlzgAkgvXuGCi/i2Cg+b592pduvFn6Ur4NC3m/qvebAdMP6rW+p/8laWMhB5i5TWuTdPUlUmujNLxH2n67tP9b0iyPqowB0wQ8CeA44WpMfzg+LA82x9+8BpjiVeBCAURsD3uF2fJ+rWYD4MZwEoHp/iKO2bkBQtGVUlZa+JkzNQPcc/ykAyj3ZgGi1KUc8sGI9Is3Sk+V8uHMz1QVUD/7Aa2Lerpb0mWlHDwHe/FG6YI0R0ByUtp7v7T9k9IIjoIsvlXA0nVUxf+IDgAXy+WxAayAKC4CwAcABqgAZBgtTly2d6pXpRx7JT8DkOLWyCwK4DtdCxbYdi0+FCo5L+G+z44ZSAdQ7jNIDq8V6AMt/iQ9T17EG/WTqSO+9FlP+h/l6mFVNUDdulVR7dEH5OvdpcZ9YKfXXCK1ZGSl+r40slt6+mPSge9LgGw2topvkY8CLgSiYK8ADjjsQBZABaCceDVPRl7jAjt3QPFXsDqfyJUN4FwbuAHws1btolfntMNvOctmwIkacZvyA3nhPqskgMZaGxTrbFbjpn4lBvsU62z6twN/e98HktLRcoEpl6Fq99bWD4rWUN+UdF6u6x+NSPWB/P5sUpoOivE5SED0okH7yeYGqblRqstoJ4rZ/9yXpB13SGOE+TMG+2H3BKpgpFxMAjsAKwwPRkrCPF/LD0DE05JtACJXmcU+uPgAba1lBOSSCGQqQtGVswx5zpHD5V5JN+ErDaBeNKJYW6PqulvUcN6AGjf2q+WKQdX1tCrW3pT06rxHvJT+aP0V7/9Zuae4aoB61wf1Ll/6/7LpKHMQnW3S+Wul9haTj6rJKWn/Uen0iNTdLq3plxrqpWcPSHsOSPE6aaBbWtkjNTVKkeBM/JQ0tNOy1YM/kFJZlGrZFLMeIAU4YalccMCR/3ELAKz4JnEHwFjZnm3IDOBzDsv5XYvZALmKAlhATsQ7rLYq9+0U7o8ZcAAKcBLacO61CvlA5dVFAUrV97cb4GzY2KeGjf2q62pRtK0R895eGM8/6fuR2+Trf2244r0YpmUfVQFU8k1Hx3WnpF/NdgYdrdJVF0stoFbawJRP+RLM1Q1eO3ZKevo56cRpy2h7O6TV/VJX2zxrnRmRnvuKtON2aRxHaBa2ChDiAkBcBZOfaD9mMZMCmMJkXVoGi4HDcOWrLgWLRUPbFkC3Fmvsc7kBQtGVst9LL9gd5gJQXq+EhH6kvk6xjibVr+5S65UblFjfa0C0rqNJ0eaEZWQLB7fnQ550y2xr03c3bfqj9IzDsl63qgDq3X+nVUnf1DotiuzHotJLNksriRoVMaamLYPduVcanZDYD+x2bb/U323ZrJ+UTj0tbbtNOvJTKZXlEemqjWCdMFNyWF07aMdSUbRiolwigcsGYLHwHleLpzA+Wl6rteDPUhKBYbVVEYsu3NTMgANQlwfK2nc+0EoAaLSx3gBow4Y+NV+2Xg2DvUqs6zGv8V6ewe35rWhKf7Dmivfu8TyvEoc4dwhVAdTP/4MuSSVNK1hI34LR3yVd/SIpluEPzTdLvA9bBUyfOyg9f0iamJIiEct0V/RIq3qltmZpZkja82Vp52eliRxsFebpIuGkVAGs/JA+5YI6uGXBfYg0lVbpilYcD5PJZ9mmFjux5pII5Ng5Xh4qPERKuBSFXK5wm7N0Blg3WDrQOmfCVwxAPU8EkOpXdSmxtltNL1qjhg29ql/ZaQAUdlrc8B/2fL1t/RXvp86y4qMqgPq5v9XrvIjuybSKAT/Y6Wpo3jIGwIqv9dn90oFjNpjFiSXqLfNl/+3N0uknrW/16IPZ2SqHwPMO1AdgiPQDMrgC+M2l5IfFhc4qbgIWGABLwMrpATgNAdwCtRa04hxzFQUwZzxYXIvrqiyOZVz38KOVmYFsAMqageqVm97h3yT6DmDi92y6aKUaiMSv6VGkMS4CTIuHp0g0rmhdszwvppnJ4/IxRxePfV5Kv7n+yvd9rzIzle3IqvBNd/2d3uH7ui3TGm5MSC+/bLHvtNRDSqWk46dt4OrICWkmMPEJYPV1SmsHpFZP2nuftOsuaRLEzDFgmSwewNIl+vNUBmTYLc8A/gdYXQGAS7cCSPGt4p8FmGvNBcApc248BMhdzZQI5Hhhqi6trNTrEX7u7JgBB6CAJuvWVSJVBEBjURNtr1/ZoaYLVxnwbLxgheID7Yok6uTBsrJBaKROsbpmxeKtitV3qq6+XZFIXCMnn9BUtpQeCLXv/5/rd2/8J2/LloplZGUealVIyNYP6C/kmVLTBYPo/XW/YP2f5RzJpHTkpAXW46ckUrAYfE9Ph7SmV/L2SLvvkI7/PLdvlUoj178K85+/ARp8rZj8rlEguwdY6dLqGoshI0gY0bFUFimfrcqEFzGZS7kBYONOezV0AxQxqTW8KQ9SgBIygAkPgPKbn7IDaMQzJnq8t1XxgQ41X4L53qfG81cYUI3Ux7IFkMxd4kWiisYaFa1rUTzRpVi8XbF4i7zIvC7c5OhejRx/PDs79fS9usn6N6++5t1whqqNqtzfW/9Ofy9ff5F5Vqv6bHTfZTWU+6xhqEdP2cDVyWEJoGVgReBbHWiQJr4vHfiiNJVj2gEV2Cq/IbQAjAs8kSXgmgPCWjGXeTbgBgA8YX5MMF/rUrF4vxbTrJbKBuB4ncxhLbLtcq+bc2l/mQDq8qorYcJjnkca4or3txsG2nLlRjXBPld0KNbeqAimYg7EwXSPxBoUq2tSvKFXsfp2RWNNikT4zOJVl0pOaejITzUzRZRj0ZiQr98avOJ9d1X7WlYBUG+K3vn/3H1rJJr63cyTO2+tdOmmyp8yPlUY68590qlhCdcAAyBvqpeaDktEvfZsAAAgAElEQVRD90oTO7MLKHI5MX8BUy4fH3fZAOwHwAEw+e1y72CvpF459wDbIaOF+8AJt9QasC7VKSBddKXWjrvyK+js+YZ0AAU0WZdOzq7cDNSLRRVtjCu+slOJNd1qvXqTGtb3qn5Fh6ItDSY/NNfwvKgi0XpF65pUl+hRPNFpfaKRuLwsAJq5n6nxwxo++qB8Es8XjwfqpurfVG12ymGUG1A9XfCmTk3GNymS7JYfuUBKXfxnv/jTV1+1fj+uxgWDRP4L1kvxKtmTUzPSoeM2eEUQywEraWvRMSn5gOQ/GKBixrGmB2z4m8XKD8AKwGDy4yIAeABRZ/rjBoDFkkHAtq7Uzoli1yI4hW6AswtAAVG3HisKoPGYYi0JxVd0GtO99aUblVjVZQCV9CUvltt+ASQBS0Czrr5D8YYe8zegCrgWO0ZPPqnxoV3ZPpaSr78cvOJ9/1jsPsuxffkAdfNNcU3qTfL1h5JeFJAxYjLeO697RK+5cPei4123wjJUAA2wo6S0GoMc1kMnbMXVySFbPGAGSPIsWWtBsX+WkKYDTART+JssLECThUwQirQpzCqS/QFPTonfTiOASivYK9vxGZ4yxS+naszSfDaA05N13+oeLjB2HhTlW0TVOa+z+VvS9UDdw7kiDNSTMdFJVcLnSe5n86VrjS80PtCmSCJXBD6YXS+iSCSmWLzN/NQlug0bjcYaAgAtcdX4vvGZjhx/TJNjUJXM4Z32/NQvV6KstJB1U+JZZex646/Uy2/6Y/ne+wKitmCDXIC6cbUtId202oKaq83PmilRyNkUuc0kwHrcAqtxBTgAJeL0Q0mPpGXzZ+zblW8CKIAk7BPwdM5+SDduWbbjNUCTxH/+B4TxsTpmi4+W9/nhgpTnohQ5GTk2d24A1ykg3cDigeLEvGuRaZdnBs78XtL1QF0QqYx6oPYEPc9E2eM9rQZAEyTRX7LGmO/xvjZ5ec1IAkkxxepajP+zLtFp/sYPagNJxQ+Ak5/kzLiSMyNKJSc1Oz2kVHI6+J2t4Ml/OD6rX1511fvxuFV9lOHevSmqQf83Je+fApxYdBK/e+2j+sWLoH4Lx4XrbY5oU4NNzicCTw0/AaP6+uoBC8B68JgFVuMKcI1ptkv6TtB8Kgtbda2dHVhyBVk6sFHYA+DptFb5OMBLupVbBrzP3zBb/KuAE58nVQuwKsPFKduC4qYmy4FzzBTzCosCyjbNZkfZBJXLrQdKelKkoc6Y743nD6gREZELVph80Lru1iXN9wCBg0h8kwXQ+k6T0mTMeAJJRQ4DnqkZJWdGNTszZgDUgSdAyt3A/nEXxOo7NH56h2ayR5JvX3/Z1Ns975YC2kkVeZAFbL78e3bw5iul1OcloyaVdWy54indeNm2Re8heHLxBlvhRGoT8nzU6SOUAmOkKKK3M0dmRQEnV+wmgPnB4xbcAdYklwQEoeUKDQKziFibAoKAnbpOAAAPyfEAKGCDCwBGikeB7fkblsqyA1TZrRO75sbhbyfaUuw5VHp7jovAHG6AQAzMfCXn5TqxugdCpY/lXNl/ppydywMtp5iIExAhAo+EXeNFq4wZT0USNfCFpNp4kTpFownF6jHjO0wuqPWDGs9ewZfDT80qlZpWanZCszOj8+A5O6lkckLyU/IIWMWaDIiSNkX6FC4D/K0EooaO/kzTWUQ6fPkf3nD5+3+/4IMp84aFz0K2L974661KTn9Knt6w1Iy+4rzn9AeveFiRjDJa1KKI9A+P2jLRujrp6Empo0Uan5SiUWlo1FY8IYBSrYE/98DRNGDFvqJwjeJZok9Z2CoT6dqOAKCuESA9qgAex+r4KGAEqPLjSvk4PcxqMJzlyevksHKz8ZO3Yrlak5PWFI1nDQ+PTDcA5+VEu6t4WGfNV1VDDxTz3SgwrSKA1K/mF6+1+Z+dOQVEFs0fpjpBI+cHNYEkUpmKAFDDPJPTSiYnA+AcMcwSMAVUAVcTsMoAUPJOTcAqm7vAAOpDmhrHrssYnv5l8LL3/fGZWgzLAVRPG276Vfm6PbBaF59DtF5qWa/z+0/q/dd8TA2xhRQPBnptkNiPuQ24YnpT339iyCbio4NKNB72SolpjkKKiswf6VYA656D0ilcASSiIvHyH9nbWTOZmOqu3h/gdPJ+LvGf9wlGAZq8RgEAeM3rlLgS7HLSe64nFAEsgLnWckB5OACoPAi4sunPGc6PBwxujFoNulVk0WTZaTUANNpkBUQS63rVsL5HLVegwtRj2Gckv4CItTLmUpmoSGqz+aCkMplIfAGrz08plZoROaKz+DxnxjQ9ecKY8Q48WSULvqeuRXUN3YaJRiI5ADRzTn1fQ8ceyl4hddYCKuw0NU07k9fkXJhdl0pr/rN6E0d0y/lvV3d84RMFBrp50MruUYY6Mia1NttAFcwUAEU1atc+iSIAAki4CRLxxeLSlbw5YKzOx3rqpJTC/Kc6GATM4VsFSDB9ARsXgAJcAVOYHZkBBBgIVIHTbOu6rcJmcSMAVrzvVA153aVbVfJ8i92364NOLC9dfpYHDMdPUQDns5ynd7HHdCa3TxdUTm/pUTYTHgGRloSpgTfan+v71HLloDHfYaWmAqmQYSLxQSoTkXgDbG0FpjL5hl0SIDJ+z9lRzU6d0uzUkDXnESLmBua6R+oMq43VtSoap/KJiH/pKVPcdMNHH8ka5T97Tf4NW14p378vICGLL1+sUdpws9S8Rk3REb1/0+9rUxNItHAAmC/aKPV1WcAEXPmNmAmgigoV7BSF/tFx6wpAYeo8EInUDn4KeHgWsr7ybQNjPXxC2r1fOrlHShKw4pSyiFizL6L+gAkME0BxAiruNV4nhQqTGaCF5cHqXKAK8EThKl2gBYBiP+yv1iLrHLfzr6YXT3N7k6PrBGbyzfPZ9n6l9UAJIEXbGowCPalLtga+T/G+dlOBRIJ9YSMQFYk1mjQmfKAWQBN5I/HzpvuEZiZPanZmWMnpEWPKY9LPi5PY78BcdwEkE6yKNhTOdPOejK/hY49qcpRGRovGRwYvf9+78u6iQhuUSBpuiWhw2z9KPr6K7Ptov0Baf4MUqZMnX7+35m/0mp7FlWCsBUz8hoR0wVqJiLt5qnnW1Mev+uw+uw3lowhJj01Y4CWYBXNcv8ICb6VKWDPn3lVe7d4jnfihlMS3ClvNMlwGAOAKa4WdcgPiFgBIXQdW8lF5z1VhkWGH+Q/IurxP+D37wT/JYKowrQvkIxVaQgt3myvNygXveJjwUChx4VXlHPJ9SboeqEtjKqecHQAJUJKu1HL5oBUQ2TSguq5mRdtJQyp89mCgkVgiANAOC6CxhGGmuYdvTHeAcmZ6SLMGQAkeOdN9Phw55/+MNpjvoN7esdxifK355jzz/ZHjP9fEyPOLP+bptsHL3vd7xe6vXNsXfmXSv3HDW1bLT35d0kVZD4S0iXW/KnXMv/3Sjm/qv657r+KR7GLZJPUT0YdtXrJROnbaBquQ3wM48aUS+UfrFJ8mAOuAlfxVwJbPVyuH1QDajHQUxvqYdOI+afax3L1uAVZA1KVVOfaJDxVWBzPFJARQARzYKz5UbliGW/4urxU3AfvDpUAqlsthLdfCWO5+XJoVx4fZ6zwjTtCa861Fzdhs511pQWVM9FiHlbBruXy9kbGjEgmTHtM+iwJ9zstjA0kJk8ZkckHjbUZkZClwm2Ofs+OBz5OUJZv3aU33+bCj2X+EQFXLXLI+pjz7x7Sv1iCxf2LkuUVfNzsz/q2dD9/2uw8dP7TvllsWxEurcmilAer6m94gT5/LaXU2rZQ2vlXC7A9Ge91x/dWmd2ptw46cJwaYtjVZfynsdP1Ka/Zj6sNCSWkCxJDhI8UJqT7ap+CqMc39aI9y2mYEkBlQrWFEWA5Je74qHfuiNJtFxNodi+u6CrByo7rqKrICAB9OA/OYXcBG8b8CRq4YwFVd8VmAl8AXzBf2CnOtNfbHQ4KHAw+N9Ecpl8cpWVXJY1Pwcqi0oDICIkTf61d0GhPeKNAP9hr/p1GgL+KuJMBjKpDmVJlaFY0FqUxZA0m+9XvOjis5O6bZyVM52ScHYurtY42WeeIiADwDgC6lZLTgi5Bnw5ETj2tieM+ircaGD8zsfPRju2Zmx7/qJXW3Enpsy7uzJTyW60gW7qeISzf3QU+DWz4k+X+S/ZA8acX10sDLF7yN2f/mgVt148CtinhLyxNi7sM6Sfwf6JKGxy2AwkoZBLD2HrZsFfY6PWuZKSCM66ApYZPzeX9xe5nKTCR7nQVYn5Z2f0o6+iMpmcO3yvPeia248lVYJps7cWr2BwPFS8R7vO5KDQFdgDhdfxXXAQCM2wBAzmjPVbmTLnDPTtQ6vYyVxcfDwHWhLXBXZd+sooLKnqdoS8KwTxTomy9Za8CzcWOfos1LC4hkO1FMbAANECW441KacqkykbNJilIyOW4CRrPTwyZhHkA1fs909un2jeqTkctrnWO4yOkVhfRlv0oLd0hi/+ipxbnt0xOntP2Rj2pq4hQ8hOf49+Rrayym777pz3XMA4gqOIoHVBvd/5KkhYjpDhJWuvHXpSYSfRaOrvgRvXvw3drURN5R/vMCDAFFqqk6W6XjQ/ZvmCnBLJcZQIUVPlRcAASN6C2FwDSAjI8WBknmQLXGzKi054vSzs9I4+RG5RiAJL5TzHqYKG5YDpO/AU9A0UX6AUzAiFgcBQMAsdNrBZTwubrcTzxcAC7skP0Vf5ErM1Nccc6LVc55uceqa+3NeVSDrbo0porogUY8k6pkFOjR/ty82kTiE2t7jDJT4QEkdw08U/9uVJmoRjKBpCBHMwsDJfIO8wQwCR6ZCLwp10RveaHelEnUN+DcaPYNy7X+TxSfCg10VWat5NsrotJDxx5e8EDgM8nZSe149GMaG1oQsOJSP+77uifq6ctdk9r+ylvM7VH2Ufy9tu6mFyuib2brD2WOru18afDNJhiVbaxq2KVXdd2rl7R/W93xg4p4+SvE8MHjQyXhn/r/sUlbRUXkn4yA7jYrzwewAqq8DuACqj2dlrmyPWla1RqsXR6gT/+7dORnudkqoAlDA1yd8C8zBw5DyB3jBHR4HdBle8CJ92CvzvfKby4on+V1V+rqylmrde75vsd1CwBYeVBw3k4XwLWfybePQt/P1AN1hRRlEVSm/h0Fps4mU/PeeN4KkzxvFOhXdFgF+iKd+vOqTAAo4GkrktAKzQQ5ANKUa2K+z4yahHl8n5Rt8nq6tB2f9Wgbgvke1NubWvt4iyIeQs/VeJQVetXyb8fD4vSRH5vUrfSRSs5o588/oZFTi8WYzFLzdMD39dWIp7ticT3yq3+ioXKy1uIB1fpPCdcvjilAKVf/itRz5ZIzgsnfV79Pr+j8oq7r+rK64ocVKcB/7ICVBnykT10UMFDM++Exy0zxtxL5RxoQRSlXJIDLAD+sYavx6rE20876y9L2O6QJEC5H3qrTTeWGd5F7xzIBHIAUNusqrtgGM5rUKZ7FVFURqMIX6zIFnKQboBVkmZmvL/6i51/gpWzBccLO8R3zm/85HwJ1pfqCK6oH6hToe1oNYOL/5AcwJaXJNJArIgJv5gxQNkyRMss2xRv7TI6mSTPKMLMx0fF/pmbHNDM1pJnJY4EvdEK+PzuX9+kU7yPRBsNuCU4ZBmp8n6RIld98N+CNeyE5ZYJZ5n/PM6lTlWC7PEROH/6RkjOs7vnhp1Lac89WnRx53N4UuVNgRuSLMPId8vR1DerAli1zRlMpy9lezqI/OXjTX0v6b1k/F2uQNv2G1LjY3M+2PcDaX79Xr+j6gl7W8TWT+F8IYwW3YaEbVtogVVPj/Dom0o88HwIrmP8AaE+7lQc8fFyi3JXPAsLVymF17ayfvFU69oiUSi+CT5sYAjWYvZjyTiwFIGU2Mfddkj8AinnvKqxwEcD2WDv4Ufmsy10FhNmHU7QCsGtNcs+lj3EOACuLEqbKOeTjTZUEUKNAjwJTX7viKzvU+pKNVkAEBXoqkFBgKtpJb1WZXKAn3tBnRUVijQvae/Dktf7PSWu+T53UDFVHs2PmtQXmO75PFO/rGs1+KBE1SfTUvpO2WGbz3QqZzNry0eSUZqZJ6D9tUq0YBLLqG/sNmPJwKAVm8uKSqZZ6WFNjBxZtevj272v/bV+XNkh6ScBEcgepOejdnvSlpK+tkXo9uZwgVrGA6mnwpo9K+p2sJ9yyXtr4FoQU885H+gYWWPfp+q579bLOrxXFWPGjDq6y5j4EgWqroTGbCUDaFe+bIFedND5hg12UuZKO1Qay+BZcC86NLurMFm48PSTtvk/a+WlpMkfLFQDEiYsApDBSl7YDrwAcMeddp1WX34n5z2sAEvsAkFwLFsxbPguDBWBxHeQDqmWcZskfBVgBfJcR4AJ3CxhIQPIrIag8p0C/olOJ1V1GgZ4AkgFQFOjzSthlO/WgPxJssa7ZMFALoIEq0xwgU3kEA6XmnZLNY5oBpGbHA//nfCDXmu/W/xmro0QUseZGG30vs/nu3Ao2sDVpQH12+vQcE2UlwYIdu8aNkM09UfKiyPigYekcy+y4UZyaztJp8+RXHtWeWz4vnxsbkwfZJoB1fXCTZEc9lh935Q/l6eNK6ifbpnWi2NSr4gB1xesblUhQHfXarBPUd7W06hdLnruocQXs1dUd9+vlnV9Uf2KvKQrIN2CajQ0SrgCCVritYKYoRlGquv05WxDA/I6NW38sLgN+A7oj49Y3y/sl3TP5DjDdJJmVTjwpbbtNwqee4QKa2xIAxGLhAsFOAVdXUcXjijQqRKydwUOlFesGQOJvwNVpZsJOAWbnN6REFFB2wbD5tmdFnEgFN+WKQxv4DbHIJWcHxORfHbkPFAUmWnU0bugL9D/XKrGmy5jz1MYXH0Cy32Vq1UmmJ1Jejw8UpgZbTG/vYQHUpC5NDxnwNNH3mTH5iIbMRd8tIGO+15FTSv4n+6uA+W7NdndM+GLxywKeAJhVgYKd8DDAr2uOg0wA07qkMqvIAaibH8pbDUtfUJ218BpPbNuv7f/lY5odTtMOgUVwQyF9f3Fg/uRGP26NbZ70BT+le7RR2wt1BxQHqGtvGFA0SsHlBYuWKWYFlVFpyfyl3nOA6ED9Hr2s6TO6rvtr6mselpehVJWVC3iWpeJLffH5NtWKfFTcAjBV/iegRUtpglm8hhYreaz87D8qDa60bLVoS67Ik6W32LN3S8/SzjqHFK7TW4WpuUR5p0LFb8x7WCe+VpYz4ArzZFt8ss6FwN8wW/c/YMX2ADXAy0Mc8GU/tcZcOVYeHqzwZYVljQJ9zOR6ov2ZWG8V6InG80MP+FKHqxayANqmunrk5pqMH3R+IdnadwDTVB9R9z49PAcOc4+GwHyHzdqqI5u+5AC0fAtznhG74yDQY8ETVmzNd9d9lOOwpaQUCqA4VZlEbwugk5qZtg8YqrRM1gKaqIE2QL7rlDw9rh1/cJvGdmRVo7Lm22ZJl6b5wrLvlOf18770t96gPlYIqBYHqBvfvFmpCIWWEJyFgwnGf9q0qHVUvvPP+b6XmtTA9Pd0TdOdesXgM+ptGSsYWPGTcnIwT9gqwAlQoguAyc/rMFNSsCggwB1AahXBLYAWIEaEpZID3+rRR6Snb5OOP27IQdYB4MEwYamAnsNffK0u2Y4HMNvxP78BVaL9+FqJhfFw5hYgvcp1FwA8nb+Vv3mf31XMMFtyel17boC/6EGwp77OBIuaLlxhAfSStYqvaDdtPIz/s9RhREXq0tp7dBmWhsk9r8pkARSxZAMMBkDJ/7Tsyg0XfcfnGYvD/Agekahv/Z/lGk7A2WYBkEp12ib0By4Fm4/q2jfbAJkBUCcaXYRkXzHHbANtk8YHa5n6KfPQsbqoxdsf/kxSMydGtPsvP63Rp7K1SEk7OoIP50u6NgDW3Ae+N+LpzTe+Rw/nO7ciAfWmq5XSN4K4xsJ9x9ul835Lquc2L+Pwk/KGntGKsS/p2lWP6qWD+zXQNrJIWzXbN8IyAVAqr0itQoIP3+rEpC0IAHTdIDMAlwF6rChecS0phyXVqtLAihto5+ekPfdJ2bviWqADAnD7ulbW+BpZcpj0gCenwwXFEYT5DxC51tYAJ2lYLi8V1ucUsRBg4aGNqwBegisB9wCfLW6BlO+6u7SwHIJei77ICIi0N5p6dwSUGzYNqGnzKtsDqRcF+mXkzM2pMgWR+AzBY3swrgJpIg1AYaCjaQA6LxzilJfmzPcsaVElz6aR0Zu2MnqwYGO6n5oz3edSjdx5GR9oq3FPWDZcnOZpMcdJOpc7Lgug5Mo6Bpo/hTLzu/xkSrOnxjR14KTGtx/U6KPPaWLPUU0+f1w+TKqQMSjpLTllntwe/ve2Sf3XfD7V4u6X9TdeJ8+jhn9xIQ7MFIZaEVPANzlH3oH71Z3aplee/6yu2bBP/a2jBQMrDJU8VgAVkN1/ROrvlo7SIaDF+lNR6gd8yWUlK4AULD7nigK62yunFYAv9ejD0lO3Sqeezs1WYZGAKiYwrBPQBCgx9yHU/AC0bOMCVYATrztJQIDTdQjgt8sgYOVQJurKYHmAu6BXcQulkFW89DYk/gP0uWrq0gVEDHhetNKY8HVdLUaZCYAtfQTAR8qRYWrUxXcFgseONQKggMOEYVcA1szUCaVmp4Jot9P9RJzE5X5afyrmcjmFQwxIpQIZPdjn5CljMuOLtaZ7IKM3J+TM8bQG6VQdRgWqlLYlhcyvBVDbA4ofgm30iMrUCChkX/a55Rvf6PSRIQugjz2v0cee08zxESXx5xVPai1bISp0/ZIM4v6xSb3xHbcs6gC04NCLu0+WAtS286TBG3Mm9Bc8YUttSAnS4R/JO/moehpO6frzn9M1g/vU31YYsLJrTHmYJ61XqL5CK4ByVZL/Mf9RsXr+cKBgFbWBLTIEsIh4n7xWmO2y7tclzpFc1R13SM99RSIrINcAHGGSBJgARcDHdQzAxOc1tnE+SHI78bs6twB8DfDEnsAwQkaQ5zk+WYAa2IClum3M3JXlIubfCQYxx5TZu8ocg+ep+fL1annDFWq6eJVJXyICv1zfoq0astFqQM8CaIMi0flasznWh3k6ddpEmAFU528ElEiex/dJ4MbofsaJ5hconJx/akywygIlDesoIx2x6VTJiQwZPfyfCJlYvVMjZlLfNV8JVUZ3QvphW41UBKY5tmFNTxy1Za5zlVoFnGTGJsmxKc2eGNX4joMa23ZAww/u0vTh05odGk/rrFn8fhd8Apb6jpz+rhHP11/f+F59KF8RQPkAlWAUSf11ePmK221RU0EC8/HHpMM/kDczpN6Wcb3q/N3GFdDXOlYQY+X78JOSs7puwPazAlh5jXSqE6elmaTVZEUzgHbXuNzwrwKuzx+0flesyEqUtJLOd/gn0raPSKd3LKquM9PlmCOMFZPfaaRi+sMseZ0MPUx/gBKm59inS68CYDH1YYNsT34rflq2heXyWZgw/zuNVtwAy+F++a41BINz4PszB8e4emWnWv/xbYpsAvZLH06VydWro06fqco0Bw6YptOnNTNBIr3NvbSBqLgJPBkApfdRfZeJ7i+M5pd+jHzSMTwn4my0SKeHDHjavM95SmaFnOttJRQN7YLWzaaVSJlzUd1ZLQZQ5mhsWQCamp41ADrx3FFNbD+koZ/s0NTeE5o5OSqfm7USA2G8ty4oBOCL8JQ95Pu6a3xK9+Zjp+6+LPzwBt98hRSh7HSxo7R5jY3yk8hboYs3d6A4OMcPSPu/JY3uNcUAPS1jesm6A3rNhbsLBlYnwoJeAIwV8/7AsfksABgs7JXMAaQDKRTYuMa6BABbXAKUuKIj4FpgFz6Z+bdEB2Dnnda3CjnPNgBWABRQJFII4LES4FWutxWsk+1gsHuDi+ci+2yPqiQM1T0GYa+wQ1KyAWXna+WzsOJKCq9wHnxnpjcNEB+IRdXzp69T7Oari2akru2GARoS3+kX76LVruwy8D3C+mBWLnADeBHtBihxAcRMi+TmoMNn+WTr5tgnUW5TRoqZjIjzYvZpK6wQckbrFJk+lw2AuyM9PSv/OitmC9tgb8oIrcDQk7DkZQLonB90/wkN/2yXxp85qIldhw2ApiZzVMEUc9C5tmXBcwOAZv9JFAL4sbqGWS8Sf2x2cugjfkQ/aG7Qc6/7owVCaUt+c3FUcv0Na+VF6apEiuzCgWTf+jdL1FryN7dnpeuDsYkP/0A68bhJ6KQJYG/rmK5ev1+vvGCPyQrIbAyYFZQ8yzRXdNsKK3yrACX9pBikXZHbCnsFVKnEwhfLgMHiAqACC5wvd7pVcko68lNp20el09tzBz4BQWfy81iFtbpafheOwafKYcNMAS7+duzVLVvAF/eAywwAyDDBYapOf5Xz5rsA7nImQrA/TP2FxYR2ngH1VVduUMMHfk0eXTrzDJfKBGjGG3utahJJ5xlszaQyJSc0M3HcAIRhfwRCSVg3oiGkQFmT2TaNKxdYORHnGWMezwmZUIefjX2afk/U4jdZ5mlSqmwfpnS3RL55KfZ916HUBJAmmB8XaHNiK8XuMfCDDuEHPa2Rh3drbNt+A6JE55OjJfpBCz0MzByYAuYXKIY4fU+DGnt61N538WxL14aZeKL9K9Mt0V/fvPmWHHpxub+sOEDdfFOzxvUlecZ9u3Akum1QiuiK61QYoz3tMtJTCpkkBHCNC+CHFswxSQNgxb/6qgv2qKd5vOB0K5MyFbcmPf5SUwDQaKP/WBsDPdYERycgmbSFA+SvEvCi2wDFAQBzWYHVl0YPSDs+LT3/FWnWqU5nmR8CSsw4PlTAElMdgIK9MjswVwAWAAUM8b1i5gOg5LvCTPnN+2yPQckDnK904Mmi4X1cvC5JrhxXGTM/W1NZ9r2mMa62/3Gzotdn1zS32p1W/MM0l4NJAjhZ2nvABDGhpyeOBKlME8YkthH3JpADHkYAACAASURBVOv3NP7T8qkuFd5ChIvKudQFjLjdMFBT32963sOIyzHb2W8um8ZkswPQCnBZAksl0hdymwKUAObo43tNEGl8+yEDqGX1g2Y7EKYKAMVDRCkqXK9LinY0qKG1R+09F6mlY70SjVSbQVfNeCLp+a/edNn7c/ThKBegcqUHb7xN8n570S6J7q98jelyKnLI4m1BxD9SeVAF4Ub3Sge/Z38HfiWAlYDVS9fv17Ub92pl+0hBwMq5AaxkA8BcEWEh6o/PFOZKhgA9sDD5KXlF1Bp3AWY/pa+wXMCV4BfAWi5wJbf54A+kZz5p2WquiCYgCCjCRAFLVgWsE7YJgLK2SK0CfHlg8z5uA4AWUHP9r/CvuiAVwOz+5jcMFWB1nQNYt+y/uCf0/CoC/PHhLuyLa9/v8qSBV12sxC03SnMdPAMANezR5Uy2K2p8mEvnbwIOmNRMoEkRCoJJ5fMzkgEwFahAjdkcyxwtRAx8msoqK2TiHgTuYWBalVTQ0gNATdoSgiumrJQ0K9T60/tEFQKZC7fBVCeVaXLPUQOgY88c1NT+k5o9hR+0+PSogo+ARchiZvGuC8wwTLFm9O4b1dDcr7bu89TcsV4NC0E0/SuqBqjShpv+Qr7+btG9w0UHULtebA9s8piN+PMDe63GwAVw6PvSyScXKJBQZQVLfcV5z+tlG/ZqoG20YGAFQOkGgEmPmY9ZD2jSKQCXAGlW/IbNkrO6c6+0YZX1vQ6NSMmUzSYoG7BSPntQevpj0r77JSoCsw3WFYAJu4R1AniY/DBKVyXlOpG6zqyAKaY1D3TYqTP32T//OzbqugRgD/G603LFJQBAu66txYAr2Qq4KjKzXoDGtR1NNhB1KV227KhvWqGm9vMNIFZCPamY5eok9EyFT5BXaZL48X0aEef0s5pn0kZhKtGhWIyHQqsJcpUP1LOfgQVQq9Y/Y1wcVnA6U+6vmPNnW4JF04dOa3Lv8TkGOv7MAc0OTVQukGSeRsGC5QmPpBqLlB8WMpKddQ1qbO5Xa9cmtXRuMH/blDU7PKN9gNWZnrPqfTvhT75hxRW3LGELZp+hYta83cOGm14lXwhML45N9F0jtW2SEvAh3zJU6iqJ/Ndxe1dhGBfAo9LhH8+5AOYnz1dfy5iu27RXL9u4VwOtMNbCjsm0rq6zCleIsWDuUygAWJpigKZ5uUBSsKjCWtljmS2FBLgCKIldTn55+pHCVvd/W3rmE9IwrXVy5N+xdHhAc5oAIL8BL64QcS63jFwKFqY8V8q1tmadWkfKvFALgOvaI7NuAVTL9+xnnWbrnAGVZ4rhK7DTbL7TLs/Tijdcrvr3vXEu8odZ39Z3lWFz1R5GAYpUqVkS+Om9NGR60ONCyAZK3LAwTxgo9e9WxDlQlzI3c4ELsMQTNQBq9FLnGagF0HS9gOJ3jvDIzPFhTe07Ycx4ckLHntqv2RMjIkpf0QETgKNhavGMBUDxcbHYPRkrpaG5T62dGy2Itq5QNK3SC/867hN80fWNfZoeP6rx4WfnDtmXPjF42Xt/2yuk3j3jRIu/muvesk6R5P2SNi2aNMB09S9L0YQV/2zolQA4/ke3EGCFsVY8C8C5AL4rmVazC9GGeaIoAMZ69eAB9ZkCgcLMEIAVtoovFaaKrxUXAEn/VF9h7uNrJROA6qxte6yf1WkFXLCujBkB6MA+Z9nqge9KgGy2gSlPwAf4gbECmjBJ0qgAPVigcwG4FCpe44mJqY9/Neg+Y9wCDlxdIQHgy3p2ugJ8lv07MRZXIJDrJoMGcJUyE2Jg0rDTtv/3txS5GPrB8NTUcYGa2s9bhoOhsNvdRt2RqYPRWQk9gCm7Ar5nUqlM0j6mu3FFAKA2oFUJGb3FZ+Hq8ydMyasx4WdGjMth2QA6m1RyeEKT+21F0tiT+wyAkg9qIvEllIkWdBVAKBYaPixYAGY8flCCAq5WWgi2xJVo6lVr5wYDpI2tKxWNsYGFONs6hodap5UWDAo1eH98aKdGTz7lDsf3fO+W9Ve8928KOr5lA6puimqDPi5fb1v0hQSh1vyKNfFhqdRU4goASKeG7G9s1AZmpngsL/oE57IAnrDAnjHwsXa3TOnazUO6fuNO9SaOFAysuAJgoOSo4i8lcIV5T4CKoNSxU/Y9qt9cBRxkBLBlW1Kt3Awsl6QQpCKD7OmPS6OEyZdgq8wCs++yhV0tP0DJDyAG4AKwgC8giR8W8x/vtMv+dF1b+d+1WgFIYb98nvedD9fJ8rG/bFedY8iWdwrbXfvLlyrx32+ckwEDoNr7rzamfnkH+qMIc0wZU91UP5EWFEjFZeu/5IoBqISyLZRt/3mbDVB+EeesABqIicxL/tla+GUDaDKl1PiU8XtO7D6qoR8+o4k9xzR98KRSEzNCyLlig4WE6cNTfGMQkYeRujrq4Isx3RNNPQZE27ovNKw0VuccWfbhy7XAMqhvXmV1EiB36T5pP6WhY4+k66pOytcbB694H6Sx6FEaqq2/6Xfk6dZFetgc6IpXSj1X2FB0vNX6MkmoRHSa6OTspBTjpCMVN3fMbPD9J5+QDj2Qs/QoEo2pp79dL988rOsGHlBv/EBBwAoQwlgpEGB9IbjCgxrAdMIr/I25z+ukY+3aZ4EYN0Fnm03Bwh/LfpZTfUVcbmSPtO3fpYPfl0i3yjUANsDOdUmFHeL/TK/ld4AKOBLIwqpyCf1gNi4CF+SCMBCdxxUACOJjhVBgwuO3JUPFdTPid7orADAGqDPJNQtzoLFeff/zNxS9irvKjsa2TWruJNJf2tKd2xGmu+/Y54SmJ4hoDwX6o84cni/ZxKqyif/1cwr4ZBBgzhu/ZwUDR+nXMV0PlFxZIyayzEoke5/4Sk5Oz/lBh3+0w1QmAahE6MkVrdjgKc7zEQDFhCcaD4CyoDISGsh+qG/oVEvHoDp6N6uhpV8x+tjNsRIr4I07KNG0Yq64IZdvGlfN6cM/NnMYjH1KRV47eOV7CPsWPUpblRtuvlhKfUO+IS8LR+tGad0brP8SwRSCU7DViSOWuU6dlhIgEL1IquQDmysE+KY0tj9H6ZGnSGOvetZt0vXrn9B1XV9Xd/3BglqzMAHkqXYHIteY+LBS/Kr4WjvaLIDiIkCXdWbGMlUAlE6psFXyW/kcFVnL6X1FAcDer1vf6jgKKFnYqrOiWMNOFMUJqzgtVZgpwIsZDtcCBAFNQJS/AVpAk+0BUSf4jHUGiHJlXYGBa9PC/tjO6REwbwB7NnOf/ay/ZI2a//nt8lotBHOjtPe91NwkxQ6XNM+N4xL3jfLTDN0/Z+f0R41alAFPyzSNbB1pSzBPo6ofrXjgKCeATh63+aomkX55UXie8KmpWc0cG9bkvhMaeXCXRp/cZyqSZofHhWpTxYZbRAAoCILiE5eURZOlq2QkElO8oUPNbWvV0XexGltWKBZvSlP2smsD66W+oU/xxn5TLWbTywLRmpkxox/gtBTMufm+6Zw6PrQr/Ua5eyIx9dZSclDNGi1p0jbfFNeE/wnJ+7VFn4dSk+APO0V5KtBVFCWjPMlpk4LZj8OPqip8qwBsiYdS1PHPDNsseYJWuSgcN1L3i9S3epWu7v2JXt71RQ0YoevCntCkThF8ogiA3FSAFGYKE4WtUiQAeNLz6uBx+zopWPhfqb4y2q0NxbcmWnATpmzJ6vZPSQe+l9XbYQEqsKx4NuOh5BZyjf9Y17BGTHjWOdsAjK6ZoGt5jX8VBsq2rlrLBb7YBpIBWQZEAUlYK/vmPf4G1LM1hsXiW/fOVyv+zlfPsQ/8Xm19Ly1IyMMpzZtqJ5NTSfsQ6wtF2JkbLR08jdK86SyKeAnM07YkqXTUPXP9zgkqc9z0jUIlKo+gcqH3gCnpPDlqE+m3H9Lo489rav8JU+ZZ0UCSe4JjBmHO4Aflb9emNwsKMe/xRJsJKrV3n298onX1rQtBNAgu0bEg3tAf6BQgvCGjdTBN25iJ4yZYiJIWAShkER3WwPCHjz2cLqfIwviTwcvf96+FzmnmdqUBKnsZ3PJrEqCapVim6xJr9sMMYaHk/GHy0/8F/yl6kPg0AzaghMtqLPU0ivgczJh2pKRXmVzELMM0rVojb+A6DXR7elnX1/Xyzi+pt/5AwcCKj5XglWGrSctUAVRSsGCmuAgIZsFYTdHArPW5UvoKqCJ0vVzfKs+q52kQePvS7axZBPhVmQ0nkuJq+V1yP0ySpQiTBXRdG2teB2RxC2Ct8R6rEt8qQS/27cpY4Zls57QGAFW2yaYB099Yr4EPvU3RK7H/7GhoHVQLayvHsPqjBGFO2bJIk/s5Ztin7SZKxB2t0WbbPoRuotH6RTX8ha+moO9TEqUncjengnbMhft30wWVk1QjTVpF+lL1QBc8WGeSRplpfPsBC6CPPWei8lMHT1WWgXLReWpikuAr4omLjwgW6kyhrLddxGjCkmjf1n2BmttWG2Y6rzFrokvGWqhr6FZ9g+1bRbDJMtEpw+BtwcawKYyobxowhR5c7/TBtoAprp60cVhK/dLg5X9Fn/uSRumAuvGGVfKj98vXhYu+mRQpzP76LrJprRYdAaL6ThLWLCuFyfL3NHJOzVK8RfLIACj9kAqfgSCZ89D3pOHd2V0A7Izj6r1KXs9lWtF0RC/r/KppzdJTf7Cg1izsAnUrk8PabwNVZAOgWsVvglkUBnDKNBAEZHEbMChnRaMVtwFFA7R5KWVqTDvrp20mwOEfLd1yhWXpNFNdMz8AEJOe5ei6qwKYrjMAXgXuF1go9xA8nh8YKZ+FiDAIPAHWLkcVdgr7de1N0q8d+157/gp1/tvvyGt3N4Kn1u5fUKKFb1s4SGGaHNtvbg7TQtn3jUgJ+Z1W/YmyUxL4qaSi1r3Udh3zqvu2zn7YALgpEKBfVEOvUZhaqrBgrhIJub9AeHo5gsoLADSZMv7OiV1HjP8TbdDJ54+ZBPuK1sRzEK4iCQDFjIeFsphYPEup6XieYrEGNbevU1v3+WruWKdEY1eGZWBzd7FQaGoYN3q09qGFQAxyhVMTR4wVgvsmnugxecqm42rWIg/fRvaNTmaauIy8e2JT8d9Yfc27c2R350eYZaDXTVGt926R578/65RRMbXyVdbMB5hgpcbsj1mznwwAfKswVRx/xvxHS6+v8pVVbl5wRB/9mW3ulKuek+MnHaz/WnlN/VrVsEfXdn5FL23/pul/VXC6Vb1N/qeVNdVXpFXBWvH142/FLUDXAECXYgFyXLFMCVi5wBXs1l3/YsGV59meL0i7Phf4VnOsDUCRewDfqOuUir8UAIR1um4Brusq7zlQdG2tcQ/wXMDEh32yyLi3AFX2DXATjAJc4QeZ3jo+t+H6i9T0wbdKdTZRCxOQ6H42/6nxi06dDlKTrAqUSV8yN1PpS3zO72pSpYYDNXmY6KRZ19ywmJsmepxDZS27oPJ4wEALcyPluo2NqMjpcU0fOjWnDYq48tTe40LyrqLDASiLBAClLp6LzIXPq+XtKRZvVGPLgFo7bcJ9Q3PvIlcOIGqa/wGiDd2K1lmTnzl10oBWHnDCpKnFAzbK30tdd7I3ho5i6qeHQr3TSnlbBq98D+JPJY/SVxtfufGmi5TS1wKSsvAgMOc7Lpb6r7FAiWCKiYQSiRm1QDs9bH2tlNfxpGciuPPnylaXd3gFzQrsmaTeA9+xubM5c47aDKiq80Wm4yTm/6u779bVHd8oyhUAmDr/Kv5WGCrACsACnuivUvaKn5X/YacIsPR22PfwtwKqBMEA2GIGp3pymxVaOfpgbrbqqqx4dnNvuDJWroYrMeV2deLWLggFPMAbXPtIwNPpqrokIieA7Vq1ZOn6Y9jwht9/rep/71VzpwfTaO+/xoBYpYYB0KBk1Pldke3DPGRgNhoQbewzDfjwtWaaDemSf+amN4LKNiBi24wsY6R8U/s+fXTY5oI+QV388ybBfnak8J5LJR0Bi4KLy5MUAMUTw293kQvYKdYBwAmAdvRcZFKe0quWzIOTCH1di1EEq29cMdcAEOZpUsMmjmlq/KD5mzXBAy3RtNIEDwvROLCm/iNGTSxtpOTp9kRq6v8opToqfUfLQ6zrr49pX+8H5ft/mpWlAqDN66QVaKnQq5kcIpKAkzYDAAYBgLIwZ8dsIUC6Tl21sgCYESq68KuefnoJpIkFD4lrTSDNaAXU79Wruu82jNW6Agq7aZAEdO4A/Ky4Afj97H4Lmvhg6dZKKhbAC+giyEKbFjQEcAdcNFha5ZVpZ32PlQbM1SCQheECSa5rKsAJSyUDAHcY9xivOU1V2Cpsk89yn7kgFX5SWKtL/md/MFSWNBwhMxGB+3bj+9+kujfT+9cOwKtj4Nqgz3sBd28hmwRyfZRiGjWlyRNG9xTmArjiIjCN8ghoNPRbt0FGb6VKCCrPHbrvKzkyqenjI5rYcUhjT+/XyEPPGkCttKgIFlCMkuk2KUXH4DVSCic5F7YIpXGTK9rYZWrnO3ovNqWfaSIk5lSxPszDisqlpgHr247EzTWgqIKCiqmxg8ZCYPB+fSO+0T5TFVWoFcL+xk49rfHhXZmFCE8qFbmx1FSp8gEqe3r5+Vt0dOMdmm7MrUhB0GngFdZ0xn+KD4vgkB9UWAC8MFXcAkwawMprAG01B99//GGbCRAoVy3+es8G1si3JUUMVXQvqYH6vXpNz1a9pP076o4fKhhYSZNa0WsrrOjGSs4q/lL0V3EDALw799nfsFLeB3AJXOFnPR5kxMN0ixk80xDpeuojc+qHOT/uroLzXrpafgAUPyhf7aQCYbAAKL+d2hW/nXC1q/13OarZiruI8K//qzep7oZ5QCWYBKDaAESJg1ShFKIltu+TAVDTa2nKmJFOdNq0SE50G39oplpVJoAiOr1cPdD0s8FUR5VpYsdh4wc16vQHTxnTvqK5oFgTTTbsUb9W8lZJqQ3SSJ00W19cZxHmsT7RbvyiHX2b1di6SnXxDOF5F1xKdJo0JzvXtpOqCS4RWBw/bJgkflKuPz5q2CjShUtnXwTiNGCNFzGJ/YYzjR3U6PHHrbUwP477vvf2wcvf89VSSk0zV+IyGapi6orcqhODv6P9l0ipJZwn3Ajdl0vdl1mwAmSN7Vpvo+2wVV5vHLD+1Ui9fQ/wrbDizoJJwSwjV/XAt3PnrPIBwJ6IM26AQKfAASvBq+u77lNX/HDBwSsYAYB64Xpr8tNBAAZ77KR1EeAqwJcK/YOhDo9asZbjQ5bNNiUsky22OGDypLTnXtskMFfSA6fL05IfTHZXy4/n3tXyuwopIviuBQu3EL5YwBVf6Xx4yVZG8T6fy2SoLP91f/UmxdIAFabY3n9tUe2L53NPJ6wU3ZQVAqElMQDKzWYV7gko9QW19rZliTPlMTWNnN2coPKIZmdHl6VIn77eUhPTRkiZKDzaoBO7DplI/MzJscqKirCE6ezbZXlO26WWiQ7VS6MRaWLG+vcLHfg26+pbTMJ9e8+FampbY/5fEKEPJBZN+WfTgAky2Vbbzi86ZEDPVqiNG5aKSW9M/yAjI+fxIMmYnDSfnSY4lZq1QUIT4W8wPvahYw8ZV4Ebvp+c9ZPJW05H+//+iiveVRYl6+UB6hvUonp9Xcn4Ndp9lTScpy0FrJPeU30orpPBXm9dAET4ATKTDRCAKgGs8UM23QqAhRUCrNUa+HeP/MTmrGYpWzWHwfngG4atNvNYt+FMgHVlYo+u6/yy+emMHykYWGGiMFB6W9E4kMFzh5zWPQctk0WQhVQsWCyBLNKtnnnOpmDBYtFwJQBG8UB6iWuuqWPajz06z1ZzufoAPgegLtLPFQFAMfsBR5erCo+EfZJj6lKxeC8zfJpNYQpQhqEuBNTWAFBzrwEnhpxEcd/clDaY5Bio00xF69QGk1C5b1vAQuf1QGGwgaDyDJ1LlyGonDbxJNMjYUc5J+b7+I5DmnzumMkPrWguKOsyJuGCprlG30ulxvVSqkc6wVqasA/q4jqMEFxqMulN7b0XGUYaT2CuLyxvwtdJWS6RdyLwpkW2FzWlvgDc1PihoEPCMI2srUnftNJE8xe25s5YwQ5E8asSnJoZNdkdsFi+x1kzuHCs33Q+RYrvPrrvp7OHnv3Op/2Z8b+54b3ak69fVCHQszxAvUnUAH7LZJmNd0h7rpIm86lKefaq9r9M6rw4iP4nLbAaJ3/U/o2mKqwVvyuFAAZ0jTOtYJ9JIROw5DYcB6kVpFfl6u9s6FuLXaHk3qaBftSb1YrEHpPDel3Xl9VRd6xgYIWxAqoUAACcTjoQxStkAQlQoXrFTQCjnZi2UqH8T4AL8RbyW11ZayFZAfjpd90l7b7bxguzDRYMYOkUpkgvBDh5zUX1IdI8WvCbomEB0aGtiSse4H+nqQqgZhIhGPDgn7xO8bddN3cIBCraMfnnuupaxXtq7027EPrekwtq+swHVURBm2TXJmQeQOeb7y0UVM4E0OVXC5k+8adGDesc/ulOTew8bMB0hmR68uYqOIwnrc0afb1XSLR9a1ovTTdIR0at354S6UK7LbtDdWpOHX0vCsSZMdcXPuiMX7SuKQBRBL+tQAw3cRKZw8ljmho7ZEx7rAWzLX7RRurxW5cIMPlCJpEH5vT4Ec1MnzK4YJhsE8n/BKfmvY9cX+s3fXbOb4rlcvLQY9q34yuanRlPytdTvvRBr173bXl3Vknegq/ScgH1lyXdO+emHumVMf0B13wDEOq53DI8I0qN//SEdeI4RoiflRto+rRNp8ImJROg7MIYSx0s/asOWy2AoZ25+ztzEXlA9F9nHxhpA2BdlXhW13Z+VVd3fL2oPFZMffyj1Przmx/8p5SvYv7TULCtRTo9bBkt27MtLbEJaNFYkB9X8tpE2fMSp8szhAwAhFZO/EfuwDSPNQi084/CUl3iPwUCMFYANb2W33U9c/mofIbPZ5r8uAYGX3+5Ev/thjkfBqBI2hRjxrRtBkSHrJReatowG9ue2Unlob7faHVGTe8lm0KVXVDZMdAyACi6oEeHTQUSEXiCSeO7DhsGWvFUJlr5tFgG2nG+XY7tF0h1ndJERDpyyj5kWQ+soWIGgOkk8dAWzRZcwkLDfWKCSw19gZluNfWsX/Sk9YtO0m57wrBJfKf4UOdLQrOvTrYHfOfyTVPTBngN63WJ+3N6CoD2uEnyn+L7xo+Y/FQ7fJ0++rSef+Y+zUw5YUrzxqgv3eNLH7r5PfqPUtlq6YB6iyLapg/I118uuDAw1IMXS6dXSH6e/piYBqRWdVwoNa22fivAE3AiC4BwtGGo3JqeBVrAFPZqNFerOPhO8lUJWOXsQeJJTSukla+22Q0ZtNC5Al7VdY9e2nF/Ua4AdtXTbsGTTgCwUrRWCWoRnOJCErA6dNxKCuJj5TO4EHidLAFuqPNWW4zK52vFOtr5WdsgMBdbZfb5XgCS28Yl7WP6A67AE2Y+78FQYbWulTWvE9xi20z1TKBv8PJBtfzL26WEZRv44mL1ncZ3af5HZT9IsTGtQQLJPBNEMhV4du0tFFRGkd72h1+uoLJbeQSK6AkPAx17ap/Gnj6g8acPmNcw7ysmaxccAKGJ5lVSy6DU8wtS+/lSKzmh9dLIhAXQIydsXnOxTBSWmWjqDiqXzldT29oMNSe7AmzvLYJLJN274BIPr1mbLzp+xAAhrhhzzUyUvt8CYTRd2GTh/cw14uFJ5ZPJN50ZC0AYNjpg+n2lp0rNBbPM9nRfHV/ECEZOPqvntt2jqYmsVZI823f5vj6UiOjTb3zPnBRwwUBTOqC+Xo1K6CtSlv5SsbgU2yQ9slGazOf3RLKpU1r1S9bcJ8LPHUw6BIm3pnT1dCCkQgi8ztbhG9MPNVkbGazKwLmI6YALYCyb9y84irpWacXLpc5L7PFmjKiX1KrELr2y+15d1f5NdcWpNypsIJwCsFJpBXACoASlqLTCl4p7gPdgqmQHuJQs3AfkrVLuSuEAmQSA6lKC1xgItOqCrVKtm0vyErYKQPIbLzpQBlhCgmCbAC2rgG14NLrcVAJWmPuZsugsytXre9Vz6+/K63YuJM9ooGLW2V5P6B9GMoIeAYA6QWXXOXRq+YLKc1cHYeWTo4aB0iPe1MVvO6DpI0NK8YSrlC5ocAAsp6YBy0J7LrMAijSsiYtGLPukJQ/r4eSwBdGiDsnzFK9vU3PbGrX3XmiCTJSDLgwu4Xmrn6uPjyds4Mc8xHzfBO2ooZ+aOGxYIvERLAWToI9Jj9WQQxPZ9vuyXWdhlzz8aJgYq29LS5WaB2FTbjw9ZADbgO40lXKLLY2Z6VGNDe3VgV3f1MRoNvWIBfffpOfpn/06/XWxLoDSAfUmQ0y+HWjFLEQDEg1/ISI9OCA9vlk63pY/7wJGSsScx6vxQwKe3DTkqp62KwblqhhVV5MWhJk4yolMZUQVB8dz6AdBq5UcfjBWPi6NvpflPD6AdU3Ddr2y6z5d2f6dohgrYEjgCR8pXQSIyGLGkQmAn/XgUWndSqkhbn1luAO4sVz5K4UDuAEoRMKPBssloJVt0HJlxx3S81/LnU3GQgI8ecQDmAAr8VT+h1PyHn5WHh0uFxzAhbHiT80cvQ1xrfzHty2Q7mtoXa+WrkvTNnUappO26R4C0KaiafmCyu5L8IHOjkwYBjqx85ARVYaFzpVzQv8rOLgVWOqwUJJKMOb4oYobtyXXHZ8515hrym/WQTEgath/XaMRIKGGHn1RJPKspqsbThavNVB06jXdBywwWr+mMcmNSX/MqGFhNcyZ9ORt56pcM8ElMjGsiU4wEKDEr2qj/AMLEvet1UGTxWOGvVo/bKad42t2ZtKA5/CJnRo6sUOTozYFq8BxWim9bsv79ZMCtzebLQdQSRJEhHWxBh8laJuDu2isVfrGi6Qd/VIynwsgbh+9q14797SzLJX6y1NWvQpGSpDKaAN02EIAMgGqpEc5z1TQWX0y0FnFcM0yTGHD3MDezwAAIABJREFUGttrC1dAjukGWFcmdutV3fcYH2t73fGCg1cAK+lWsFL8qhdtsJFaglOY/Nxg6K9OTs2nWPE/r5MBALvdvd8GuPC98lnYbebA23Lox9LTty3dztplAuBDhQcQlGK4Wn7XLQB2StyLFKlsXN8Epv7i9Yq/5Zq5Q4HZtPVeFQQ2bNVM2fRAg2+hNxLJ9AAmEfjhn+zQ5N4TpryTFCdaf1RywCHgDs2rJWRfiXUiX4Dh5owyNB/I5CBlDouDACXxrWJA1JjqsXrjF23v3ay2zo2qb8RcX3jxbXCpxSg1LZTFg3jaEtDJsQMiHxcTG1cM/tA5QeecifdWVg92OTm63+QEE42nbJjPJ5pXL/CruiR//K9TYweCrgmQmYXXg31Ojp/Q8IntOnV0mybHKE1dvF0B13Dc9/XGm99ngu4Fj9IBdYteLt+UnS7uLXVxID0E9SDPZiouPXS+9OAGaXrpjpQ2FWm1tPKVVj8VBho8BS1DbQpUqlh5QQaAkQDsChht3kLigicn/4aByArdVlF3zmJqmH1AJ9A1wD7DVM0xCF6tbtilV3d/Xi9p/3ZRwIrpjlm/aY1lnJj0VFUBpAArNx2C1mwHS2Xb5w9blos/lhxW3AVHT0m0aXEugQWHGpwuWqt7aRCYrQlU8NhwQiuAJo9RjBaEqXn68h5GGT8sdQJXmfwCR87ga1+kpv/75nm/BEIadS2GZeBL5SZb7qADZ3LMAigR+KEf7zC18CgyGQAtJhmzhIMxipaN9nnbtkEaCIw0OIKzotktOM61xIzfd9j+5v9i8R3ATDR2q6Vzozp6LzJdQNNbhfBdtl1Io2GXBH1sapkNLrmgnjXJDxptWYZJi2okQDSfFpVtOpwiGMEp2CipbeyXz5PuRMmpabxoCFKgIDV1yoAumRzZVLjY5/TkkEZO7dbJI09oYuSQaQGDSE6Jg+f9F2dj+uO3/nlWAyrnbksH1Bv1n+Xp80GF4vwXsEeSqeg4xd1ipSelkai0a4X0k4uloQJMdNgnYUoa/xFlB1wBLFagUawaDZL/6awat7mquA1gs9UeOL8JVh17aInGTgmp50qrbZCnAgxgXdOwU6/pvsu4AtrqThTMWGGdbU1W/g9ghb2Suwou0C0An+rpUfs6IPr8IctMR+lMU2+Z7okhe7OSqgUYs136MO2sH7DdARDryiV/4HyrmPjOk87jlKR+V8uPrxVYzKbYv+b8AXUbxanC5fDyXXoAMjU2pamDQWuPH203eaBTB06Zlh8VB1Dc/gmpsd8aLwPX2Eg8Jj1cIT2FEzyAefIwhInCSGGmxXYfwXQ3ftH2tersv9SY9jGTC5p2+5vKpYTxiyaaVpnftl0ILUH9eZN8bH/gUsEkB3StspPNpshOloxflC6rE8dM4j5uGYDZKnQFifvm84EgNMx3asjkp5okfxogZjw8+R+/6PjQfp08/LhGh/ZpBl956Q9Znun7fem78vUZz9NDW96bVVlyySVWOqDeZHpKoYe60I5nTshuYW4B0/SMb77tyU7p55ulPX2Sn+frqaLA804CHYEe0qZIsyLhH8DlrsSfyd9Oks2Iq6ATkJsJ5rvpSnofsEf5++B3c4usOOUqsgAK0ICNeTMGWF/R9QWTFVCMKwAmShDqvDXWxwZbpbU1LBShld0HLHjiO0XcGl/rkZO2WwCvA8CUtfIbhSxAtrXZZg2Y4dv+h4hY7/1G7nbWXGGnCwBLJbWa3FXXt4q/eS2b06SnOaHV//oORV60WLKv0GtkAHR82oCmkbR7/HnTKx4AhZlWtEd8cJCmIqlb6txs/Z/8xqTHg5WJQYAoPlACS0Tncc0YZbIiyThgabVFB9XeTVPDNUaweWEwiFQzTPSuoPyzU5EF7HDGVh4R8HGpTtF6A4LxRqLsVk82qyvLgbARMzlsNBKsX5VUKT7vUqUC5hsEl2xE/5jJKc7uF53Q6OnnNXR8u0ZP7THR+tQi/2mhq8MgyGn5+oEi+qJS+v6pTj3/rneZ5VnSWA6g/oGkf1v0rczvKwJHAMSZ+eI3qZlAL4d6JCH9+DzpGVwAeYAP6t+6wWYBGIZKeJosAhr+UasbtcEqAJf/WaEGYIM7v9IdVjMnAKZ8+Ac2LJ7rQkNPVrxaah0syPeLj3VdwzN6Zfc9uqr9W2qtO1k4Y43agBQ5qWQHmGBUnwVRglCugwAZA7AfTH2AlxuZDgKwXHJfXWdX1K+IHBP4YvHAVvd9y7ZcGXk+N1t1bYNYHvhNXf8qzH8+lm0hNkU8bfjz1yt+s80/LWQYAJ2YNjqglHPSnRN90Kl9xyuvyBQcoMn6a7XgiZen+8VSy2qpoT/7cx4QZU5PDtmHGm4XovXFMlHnF22icqn7ArV0DirR2JMRXLKKTqhl2TSnngW18TZqftpUHrmoOSBMGxhXc59LqtCa6KQ6nTCpUoAwzJRgFGWmpttoPVqmVmXaRvRdcOlwwHwXYxl+0bHhAxo+8f+z9x5Qlt1Xme93bt26VbdyDp1zVCt0tyTLtixn0thG2BIGPGQYhrhYDAw287CHecBbMDPMG+ABxmCDs2UbB8DGlmXZQpKtZKUOanVWp+qurq6c7q173vrt//lX3aq6uYIsMWetWpXOvefcE76z97e//e1jGr56XBOjfeUUl3JdNtRJjwTSP0v6p9pJPfmW9y0Sm5RyuS1aZymA+muS/teid4QkOxj9lacqW/DDtryZJln5TJX07Hrpvr3S0GIadv77Bi5HQgWA/pT39JZ/NqAL/Q8Ai+5sxoVLEFDepXvVTVaoAH1H6ntwvntW9odif0n/Ow66cm0JC1TA5rojel37P+jW1nvVGL9WMrB6uRWRKoAKUKJRhHPlGUUjANEq9ABKAaLTrnYHpMixaCDA/Jqb/9R5B9CzxSvGWZ90oHruvvzTZRZ2WaEE8N1V0O0LgzDTo96+S41/9GOzU08XHiamb1oEerbfAegzZzVxAgBlNtJEuZWaEs7C4lXM8rfePR9bd7mkqnGjVL+usKoPEEUfSiTqBffltX66fSHKTNZ3q7ljh5o6dpjofq6jzK3jikvOBJsCE7yoT9EdL+qlSs7tflbqBOgi0i8kdcohXeKiwlLPilnoTU0R4GRVVtFHVkVKb+Y0iy1yiDqnxvs1RIW+/zmNj2DZV7HvM4eAy+tyEOjryugf0jE9+M7f0sVKBfz5LpSlAOovS/rTRW9MJHogilQIReCsvUcb4Ql0GHcP68UD6VCH9MBe6SIFqCK7w2MfgxXcHEBVKojIqqbgT6Pp7zZtFc+xtItSM1Muel1tFYCNIT0tXfqmy41zcTvQEm03uEoENEWJSzxIa0vds3pt++d1oOX+sqgAVAFEqhSomCJApIoJCzwq4n/mXFGkgmPl5oa/Y0bWC31uuquXXbGrvBb6wCJWLAbHXfp/7GOFo1W4VV+cgk+FCqDSv9ASmath48YOtf/FzyrodmKSWVPlS4NWhR8/dM46kSwCHVolAPUtnT1RBHqDKyjBiRZT8JEREH0ShQKkmOCUK7g3EMXRqc5N/8Tp3jk6za9NAKLzpEuWojvvMF9cIqVHwwlnyehpUn4rRjHozuZr5X7Yz0qXrAX0knu9MqqKO17UecZ60J4/nsQiVzMpmV80IjqemhzU6LXTGuw/qjHjRf0QnhJvjsWrkdI/I+mLsbj+JTOmo3e/z6o7K7IsBVB/RtJfL8rWkEwRoXLXUOL15pdsiWPI+fQzhbmb0NVcTkrf2i09vbE4BQAIoUWkxRPBf7LDRavwq16j6ltX7eKJHK2M62Hcb+UfuaIzQPEMdfzVp/IUrJhftU5a+yb3vQwlGxHrxuRzenPnp3Sg+X4rXpW6cBjgSgFSik+k8kSpeAeQdnKTk+qfv+wkVbheMb0VDhZAhh6wole7dOSUK4LxXqSp0+elwx8oPM6as0AESm7CowQwRWa1sC7bXpvQmv92t2Z6WwxAzVT5qbPWiYQ+tEytUKmHZ/56FOYa3KVGCg8Him1DXVf0rC5ySXEskbHxMDp3xXWxVQKiRHjwoA0tG8zRqaFls6ptdNDC4lLSdS7V9yhRg8GI8wyd9RdFegSvSXSYmTJ3LZM64XhvpiJ5PEaz9aLmTzpg0ikUAVACVPmzp4p6WZTxouN9blprruLS1IjGhl+wltCRaycMRJdQXOLcAZgnw1D3xaR74rV68s5fz0nTV3Y9FHhV5ehyl94h6WPRfTG3CdJ5ZFMUo3wvImpuqg8ALOfKeSQ4rQy/21D3KunIJunru4pTAKbv3CituWNu+B/SJDqouMBckuMAzJ9A77laBmAt29EmWsa4+oIfDJhDzkFUjWds276yC2oUr6AC3th5j/Y3fbMsYIVHbW+RNvW6opNFP9FVATgy04oFiZVNF8hIl69KnW0OGJiXNZ120S33Ne8HWNSE0vkvuWiVxoB8SgBodS4DnqtU/BeGDlVBoOr2BqWjgXOrAqAkT0mndiPyJI1HD4q0CXq+FFqe44FyAhBl8CKGNjRSlb8EqmZcSNMai0QR3uPotLDTyI+8TtR1OTPsrM4lUmwkR140jzkJlX8kaESSAKF3gFq8f166NDjnT4peNOb0osarmtQJNjywQpLxomZ+cqFAcWlc4yMXNdR/TENXjlhkurgIVdbR4qbCfegxSZ+dSekrVTt04e67F03YKetNy125ckB9h96gQF+MZIVz2wVIXxGRY5RvSe3ZCmVcwhFuWgDWzxIGgLmryCymIPM6pfv2Secg7IrsHld87+3OXIUolXTfXKsSTu/J7yiiKVbxM1EqyoHVbFedPTKhq/6jWc1nssJ+I1zvesUc/1vGGQVYt9Qd1ps6P6Ubmx9QczzPVNcc7wnHShEKXePeLW5CK0oAolP4PVJ77AOhAgBM+FboANJ+NK1Eq97I5dgZ5+E6OibFL0unPiz1PeT8b/ItXpu6YrlYkePoa5mNm6SW7VL3rY4T9R1JpZwGHjbYKSJvYqICRSb46ErUkHGzoetUc8c2tXRdp5pkDkcns8VrFK2fRJdwpLOdS2ZGMtcHj7mIjbTJ1pdGzvi5Plv23Ca4Ths5Ag+baHSdUmyPUduRDR8uX050jzaVqQeLz+RMesqE9sMDJzR4+ZAmxi7nXK+UY521Dp3LxxToq8rok8kpHVmuAlOZ++HDuEpeJukdul2BvrxI2M+dsT+KUEnxAVAAEz6Z7749BgDlic3fiFChCqACoAom66Sv75ae2CSli3RXAY5mXH2j+yDeiWqizxWwUAAgtSJKBFihAczBatjdLavNrRI147F66aHcynivaqC7Cg/YCiLq6mBaG+ues86rW1AFxCNb/xJONdEpkSpSKcAToCUShRIgEoVXpU+chgB+x9iadfyUVjjCdV0u9R+OrAWDKenCl90468l5o3xK2KEVWoXDjGwJAX33LXM98cibyhkKYF1LU+6h4/vny+9ach/S86JtXXuEo1NtPeNC5hdsZ23xbAQItnhz+k8zwqZCjy2eVdjHjSslenVV9jWWmvtocuGhzeVPSoYHUDtXp06Lauds+GgX7Z+14XOztxZ0LiG6nxjQ4JUjFo3SCppOLXRvKPskm3FZIH0lk9FnZkI9/iPvsYJTJc+usjde6AWVR6hv102KWVsWo4LmFs7/qyPHCz+tgocVa3Ec+choaKA0iVQBUhZvkgk1gKYGl6HHN0vf2CmNFBmFQg6GsA+PVcguP1mVghUuUYDo2PlIw0qTALNGqKREDe6rHbH6ghWa1fHzOXhAtEsdrmWVMSsVgj7AuqX+sM28Otj8dTXG87TI5rhCSN0pVgGcezZLJ9CtNjtg9ZpIn8L29TtfAH6HRwVooQWYPkAxC4DZ0CUNHJFOf0S69LBLJFZ1YQx3UgqbpO4D0oZbXCrPM8tYojLuBJQOROak85jT+EaIcruW+PyOF21Sc/tWNXfsVl0TLZcLdiiImbO9T+cxCvH6T6wLEcoDot5Um9TZO3HN2tvNRq8LjnpUdUciRXHJ+yBYMSsJHUCF3+tN58aT0CVl7aJEvjl50aEoEj2iseFz1lG1hM4lv9OwQt+R9CkFuk8TOrWSBaZKrs8yLqMFb/9D6lWV7pO0a95/iDBvityEvWzKD2snA4Uso6QLNQB5BrASofI7rwVsAWAzkQqkE13Sl66XLmKwUmh3o1lPgCrWeRSmvH0Xd41NWR1yVQQbW01bCiqAlKMLVrsRgI/H/ljB6uncUwG8tIoOqzxdKKWc9ERsSpvrDtuUVoC1Ic51WdoCsGLAArDSZXX6ootc+RseAHyHZwVYUBCQ/hOxErkBPBS1iFgZMMiytkF66qPS2U9LYR4T69L2rPhaqObon6CI1HGTFKyVLqSliSppfa+0dd3iLrB87+q7lkjj4UQB0Uq6ltz7O160oWWdDa6rN6f71hyi+yiyNKu6tmhcyBxPCahNT/RHPCUjXeh2qnPAGxmK5KvSu7Eug5ocPx8BI7xopBddtD169kes1dTZ4o3lFt1Pj1nH0rW+ZzU6dEbTxosuzWM2nYnpykidDl/oPLer5+ovbOoZfnC1CkzFr7DFa1QOqP9e9Zq0lJ94dG4hQyflR2QIh8rDluKUj0RRQcCbWhQaAaenA6AIAF+iF9YhwgVg+xukr+2VnlkrpYv06gNCNAJAglH1B0jTbDT6qESwAC0gai5WNASMu/S/jAmKlRzsnK+xqQCHXTNArhGkZly9z3HFZUircm0LYN1qcqvP6UDLN9RUDseaBayk/ehZAU0iVrhTOENUA7Sy8h3gAWxtHAuKOIpZUSdWEx1bh6QXPi5dfjR//0O5x5hT2rA2sraLvEExFuHU+ucR+z4y5tQKNDwUG25IJErfPOm8dS1NugJcJUu8Ommz6Fs6nei+Jrl4jLKl5xR7mHFVyyz6OZ7SRlvjsMR8rGi0C/vhJxIAopbS5/EYdbwoLZ0Mv2NEzKiBuPmTJntybs8iV7PFG84ppid9Hx8+b1rRkWunNDnev2Re1NqXxpN67lK7Hjm9VkcvdejaePK+mZrgbTp0D8jxXbtUDqivVVyd+jtJP7ro0yGV2h0BIpEm1Iq3cedwAK5kn/wPrAN0iWD4OwAKqAKyACsUAMtktfTwVulfd0hjRTxQjQLY4HhVqudMASAtgRwbPetmQpiRCR8/dBTBxCVHF2D1s9qNAOwDBSsbY30sh8kK0ipcuHCtwjWx8tPGoaR4ta3+GfMKuKn5gbKoAF/JJ+pEHYBGdWLS8Yg9bS7d528AqbVMzrj5Vxx+tK/8jS8i3ivnpZGvS2c/m3+cdaE7x9vnApqcaiRNZm2Xo6Wz3DuQYhIPB9QNAHC5rZ9+eya6b+hSc/s2NbfvVLJxzWLRPabLiWbnF2q8aGSLF2aUTo1aBGk2dZO0WXJThC6lj15DWj4rnF/wQef8Rees7uwayLc9eu79eJGs7WW/LQWn8cgWD2s8qvW5ilBlH/N0lc5cbdETZ3vt6/xgk1LOoY6OnV/WyU/T6v6i86QFr8lyP/S89e/WzynUX0TJ+ty/qOxj7kctJNLbW/HJa1CJXEn9vd2Ql1H5CJV14WL5fzadhPD/aK/0leukS4tdA+d/FrqrGKZzq2tbIb0GKK2zKpgbV41RNJUIA9ao89wmMS4NtCo6rjYV4HHpMmOsc1g5gRS9r3WmMaVod4rsBBzrjoanjGO9qelf1VAGx8pb0wBAik93FabVgCepP/aAQ2PObIUIj4g1jZ/NjHsN0SHfaYPtxD/8qOuyuvqd/IZdbM8mEDBkbr3UutfZ2/HFdJzIDKmiw77wRRThnj7uhPeV8qJ+Fj3RaEPzxmgW/dw1BXcKCJoI3iauts6ag8yk3Cx6175JxBcVeyK3LRsxgnC+Bs/SXIYkfgQIelOA2PuLNmSNHPGzl1jXjRdx40n6zdt0keg+nNHkWL85Olkf/eBZmw21VHzLhIGl9M9e6NZjZ9bo6KV2jU8n0iGzH0OdknRUQXivJqa+oAtfXHI1a1kukAJvsjTUeIdeqcAs/OZbPFHBvznrrzxTwAf+TnAJUFoqH83PgFMFH8nmAVOiWNJ9/k+0y998UMp7XW5yoAq4FvNY9QP0GF/txf9chJjnUuk3YEKzyliVDieaRHC4BM5ySSfNClannM8q46wXdljxUOi6JZJWLWFGfdZOVsemtaP+SeNYb2h6UI3GsZYWCMCbMhyQAtbB3S79pwhFmgznevaiA0LSa1J+WlZpZyW6ZXzLsbPOwCU9LJ34pHTmC3PjrH1LJy2czVtcFIpPDv0PZoRURABSyXkATB874jjSchY/Rhmne/SimDTHa3Cmn9tJb4tnY5Tpa2eqZ9SJ5MZ3RFrPSXhKmhZcEYKheIx/sTbOvML7yF90ij78aJ59etJE+vTPGwDbeBLX+eRF96ZN9bzoouLSjNni0bE0eOWogWl6erHzUznHiXXDMNDoVLVOXW3VE2fX6rnLvbo23nBhYCTzrMLgEQXhEcX0pGp0VofIVe+pkGQpd8+Wvv7SAPVOdSmur0q6ftGu0P6yLwJE0n0E4mwtGyS5XrIBlOIU3KtP+ZFceRcNgkjW9Xs8kZAe2iY9uF0aL9ILDzgS0rTfGFX2M070D9jyP+5cBgTCv5pWlTGilyIRYhGFwdLPQe53SI1kdVgtaMqcda16o1MsLJEC8DtQHZvSlrojenPnJ3RT0wNqiFM1Kg1YAU2KUwAq3Va0V67piLxsUAwkHM/a0uQMWZBnsY7ZCDKu5azUWOvGWV/6vFTX4KwO2ndJE/UShe+O+XqSZT/yRNOPPOvaQktZzNGput54USaANrRuUg3FpXkFziACtcW2eF7rOVvsMQ9Phx1+9LKNRE525R2n7P1FbRRz1I3EeBhn8swUUDhV9/Sx7aVGnCIgGru8cFwIlXi8ROFFzRZv8IymrS116ZiWmqnS1bFGPd+/Njw/tkWxRGd4cHerNq+pnZycDv/DT/zehU/r9IcWa69KORnfJessDVAdj/qXkmhDnb8Q+O2UtCnLbYqtcV78sEEA0mtUoQDIIKjwk8X4QpYvWKFfZB3n9uUWolOiVFQAFK4KLtEAPVJmckYQAGcoAJWqP1ZAgBgAwpOayMKn/jaw50VYfIcV3CqzeeaBW2QYg7QKNfoyhmuJ2KQVr76n6xO6vvHhsoCVowSwkuYTjVLlhzuFFqCo09bkQJfiEFEsDQT83bfB4sMawzoQUXxkHQjAQR/wvtgSrgQbA0f61DHXzFDYlzjL6b5zt9OL1lFcyk69A3NYcnOQ1qg62TFrmuw4TaYN9M0aNAN0BqKRgYkNsKOX3jSfi93YZt3rJy47f9EUDz5n0uwKUxSz8DutWmAIfdGKWX57c1c0af+UaURxuR8ZOB4Vl5aubeOhg441VbVGAzN71NG5UQ0NjWFve01QVxtTvCrgif1PYRi8a+vB3y4zL3gR7sniKLPEnbpbb1Roo6QXIxrXGFEqLeoArG/c8d1RMCJcL951mCjWqwAIDDmfHkiJWj3Xmh2QIqVCUsWYlee7ixusUHjqfY0r7lAN5YIl/bfBf7WOxIO/pOIPsJJ6cQcnULm7UcSru+Ay3C+d/7o0lKNgxedZ87poIODyesA6YD2k7+n6eASspV/vUAEYXVN8QqMKsFKs8p4BaFS97MjrV2kOANAAXdO7Ys4y6opYNBocPe08AzhdcLIArE1+hcFZ4mlh/x457N4310KqTOdSU9s266NndMgip/toCqtrx2S+fMOcabKl9DjPv+CKSxEvWsgdf/5+LHSvdz6gbMNs+JIAcLQ9M3SGFx2w8STIo3KK7mdSBpwUlgavHDZbPIC11Kyk0H1QVVWj2oYutXZfZ8U4KIuqeHWu83Q5DIO3bz342/+6uvfVymxtiZehpB9Ui6rNuf8NOXcRYARUAUEoP0ATkKSiDz4BshGNaf8DE0j9+Zn7l6iUqBXwpXEIYPXzibM3OFrjFADf2uoUAYWWbCkSvGptt8RT3kyssVtaI41fcN+JCuFavd8qSoFVVwFExqNXn3QdVhZJZy3QFO03zTU2LPO1ArBuq0du9Q862Hx/WTpW33lFzz/pPV1YGIXQ5nrusos8iV4BUjhX2lrhYxHNA6S0vo6NO4ClvZWIFqqA9Ly3XXqBCDjSwlYauRIVP/i0k3rlWpo7tqt74x2qa+xR3Bc1oxUX2uJVJZpmh9GRTptMyVLsPotMLcWmIOUH2Nn8+ix3/AU74EYpM7zOFZcASkaEeEcnolI3/M6J7pFDOUXAVc1ke1lE70vqjinz8MBxDV05arZ4SxwXMrvHPBwY7meeA527jQpBKlYgCGEm6x8NhO3vO3jwPyw9HF7m676St1s6oLLVu/U6hfpwVGJavB9In2BZAUZ/fAn0vdAfsKSqj3SK6NXjIeuT8vM3gJQLHoD2tOZCehMK4Ol10r17patFKADPQ+KxihqAKJBojzSbApXXfAKspPxEq9gHIrHiprCJrKs5vwpszzgrQCiA0dPzc1NSfjwNGHBI2XsFFqcKeNJaWvc3f1P1VaUr8y3Ir3Yif0ATH1aaBogI8QTFc/XsJakh6SJZ5FcAHeugHEAvStUdT1aKWfCuzFaCVsACD5AmEoZK8FMFSgVYPAqeOJK7ol+TbNW2G9+lZAMPV4+iHhAjmzqzuZu7GOleQgA/xfC5KYbPTTsQraq1dBxOtLq21Xrhc4GNtYAipDf3evxJR6yYZONGzFYvy4ZvAeAis1pYyLRxIVMjWRV6x4suj9EMPHKtGlo2qaVrj9kJcsxKzOSeDsPgLVsP/vbZFbhcX5S3XB5AvUtVCvTTCvXfF1X8+VhsZUsEt+CcmzzrIk0AloiVKj+/U81Howq3CpDyM8UIMhFflLIZVVHEuvAT8L/zbdK/XOe6rIp5rGJcDa+KJAnNKkBJRMpOw22Zz2rEqyK8Zz2AjRvIClorUGoudikQoTLDCk+Ahea8gCkjVmhuWKF9o3i1s/4WS4ZxAAAgAElEQVRJva7jH8oGVj6aj0rhVknlzViF51ToxrbYKBY8wxnGMD23Ps0BpPioBQBg9KHM0OK1ACkSJ6RYRLoAdR0e41X5x2OzL4D7Q0/lL0T1br5Da7d+j9E+8JmuHZMKPSnsfEAEOCkwkdaTZnPd0MJpI0aSnVYoKuR2b2m6HxnClF8SuyQATIV+bns+8p0ed6J7ouDFs+jdGGU/LoQK/dT41Zwz64tdbrn+j+9AbX2XRaNIw5INvYsmphZ533EF4S9svundHwkC41FfFsvyACqH4vtUo3r9jgL9ZlYMOXeQAFE/vI9KPxQAEajXmQKkSKuISHnA8T+f8gO00AAAK0BKxT9X2p99SoaT0v27pMc3SlNFKADS+O7bpMYtkVa11nGqvhnAeFSKVJG/KiJ8gJhCEd8NuJbvUJZ0ZRElDz7nlAAMMcwuWBFp4xeLzoj2oRVa5oD1s7qh6aGyTFi8KgDbQCRVFKZoBbXJAIzEjkZh43JFuyt8KUCLdysRKV1Y8Zj0/AsOXH1nFgCKzpX3gH/ldxQGjHXJxbPyugeedMqDhQuR1/Ybf1z1LZvtX3XN21XfunueFMq/hmLP2LXDVkWPVSXNXJliFCl5vkiU17oW0MhaL/IXpXfeRbHtxotahd7Poo9E9/kcndKpCU2O9tkcetJ6Ck2MJVmOxUnDmtTYutlGTyMRc74DuRZXmMswUDP34LzPzKQmf3r7K/5r6WnOcnyIFX6P5UWBH1OTpvTfFeinIjZ0/u6Da1ujiajZblO+tx+QBHh97YeolL/x3UtmKBrwe3aEmg8vaVN9coN07x5psMiYFSLTlj2uxRNw9CJ/IkDSf36fuCLVNLu0n/WhBzwFUI5F0XKeVCIZNKs2wyrLMs2MuG9yn2eFVQpQAVvrn9X3dH5C1zc9VHbnFWn+hl7HiQKWWP9Ze+iIA0a0oWu6XEcWUSjqAFyuiFThWIlQMWGBDuCCpsBEMezqsGsysMF3kTMWxbLs5cQ56YmjuU9Ic2uvtt30MwqqXMW8ufsVFmnmWhjjgbsTqX8slshZnfevC0PmNjFyhAF2F2x4HZErIEpBy9viAUSuuIQtHuNCKGblm0Xfr5GBE7qGLZ4VlxaPFan0squiZbaBltnd9pVILvZj5f7AqNo0s4lm+4LrHbn6pNPUZi+hzimMvX3Lzf/5kUr36bv1dcsLqHzKH1G30ubk/+9yhm0EeTjtoTfFbYpo0x7VkUYVvtWbpXjpG98BYMCUKNZHqGRVgGkhfSIqgLNQAPuk08XGrHj3/Dc6PtVS+5qo15/21ZTE056uK9J9wJZmACJUUrzZaHWVTzfUBAYrmI5SZPOLhYHb3DSAPECwnHuKV8D2+qf1ps5Pal/jtyoCViJQuq8wIIEOIMIEODG0BlCRUKEQIKXHjxUulSIVkSztokSxcLCtja7oRSTLeBZ0rrs2uWgVeoD35fvTzzuf11zL5s2b1LHtpxQqIbSdLT23WdRY0WKuTuNWLHLGy6PWgurGjURepn6McqQIsE4p9KJw+gu0XFZcmrxmKT3eopiSpKcXjxWpaF9NB1tlBSYaFFq7r7cCE2A5d2nFFFQBoHUWhaN3ddxuzWxRjn0f6vv2QpqBO/0PN5/Y+t7g7ruXLm6t9AOu0OuWH1DZ0bssuf9I5Du1eNcJFm/NMkfxESoVfj8ZFaCEGoBz5RRwrXAtA6qcBhIF377q5VSFakRDSemre6WnNkipIsUkeFO6kQAjIk/Sa2+YC+nP/+3iis0Vs1gHTs0PBlyhE5b/bUOX+mNgPXxifg/nKvCq2fuVDaxOx1q63Ir3oS2VKJXGAHAEnvTiFZfuA6BEmXRbcfHScQWgUogiquV3wJK/wdUy1oXXJRIukqUDijR/63pHDTx7wn1fuPAs2rdnk2rWRIAai6ulu3xApUDFvCXf1unS5rZFs+y9DZ9FrWhLIy/TeYFdVFzCDo8KPSl9aooZ92XOmM57EeGCVa+65nVq7dxrGltSfLSk8MdE3mhKDUChI0xhUJMnGg81OnBY45ipz1+ez0jfv+3Au4+v+i2yChtcGUDlWn+HXq3AzFMcAbVwIXPClQp5FFkMQEoaD1hC+VALArPIFrheKF5x4RONekcqXkOUy7q8lkJsIaxkZLWnAOBYCy1EpgjmvXs+FX54VaJRdKrccaRVUADc9b67ioiVrhKKVy/GQjTT/6TU9/B8eZVZAb7aDUNaJatCgHVL3SG9oePTOthyf9mqACJLZFIHopbW42el3k6X0uN2hZSKSj+zrpBhEXHSyspUV6gDpFqALzaDaFwBXPhaImCAFVkWci2+L1ywILz1xl7NtP2MZuRSfheh+pSqwKPNUvUxA0brow8zStS2qxrjk+rGWXMUGxeSHp3tXCJqzSW6hxelc+na5WfN0Wl6gllQeQSzFVxzXmPb1n19ZGxNI0KdM6aGC65l9HOjgSnrLhy/kmuTUCCDFx80Tjl7CaQ/2XRi62++HKNTPudKASpRKtD2Vknvz0rs5x/7jVFrKpEnmarXpgKYSKkAVqLZbEAFBzlH3pUKTtyPU4E2oqBVqPBO1f9Up/TlUsas0IS+yZlpNu90AAWgAqykfnCWpNtEr3w3ME25v5s6gCO8ytIqtknEgg8ABta4a/kIhj7u9v1uyqqfbFDBDVjuSwDWbfVPm1dAJXIrOFbkVoy15mcE/6T2SKmo/BPBMtoaAEXDCnDyP/hROFjfJMAz8Mqgi2YBWPStjx91DQYLF8D8VfvrNN3805qWc/hq6rxJtbh+5VngN83BfpxC0IQZM5vLfQJDaNfi57ucnIWeq9A70f38ZWaGcSFXzFsUbnRynP7+xeuVey78+r7AZFV6CkwttM22ucizpmW2mMbsqGw/glK3h9xrqO+Rhen+lILw7i373/OFUt/npbbeygEqR+LnVa0B/ZIC/cGi2VP8H6zh+oQgyI5Q+ZlUHzEFgOp7qwFPH50CqG4sl1MKENn6xoAiRX07SehUv8ak1fVFPFYDB5Q0llPcwamDvn9MNtGuQglQtIJX9aoAowIoYLVGBSF2dGUPdc4LD3ri8iPSlUfn5FU2YmWbtO7N7qGwiksNnVf1z1rEWgmwAoSMsoZDJaqk8u/d8323FN/Rs5Lm+zlXxq1endOs2siWpONpD51w0qyFC5HtbdcHqu58u0ZtLrpUU79WTZ0H5gGMayUdndWL4l+KPMqBKNIVZxGJgxNOTgApVX1XqMk1LuSadS0xj35i5KKITpejc8l/PnjQ+ub1au89oJbOvWpo3W6SLEvfKagtk23X2LUjGkOFkr2EOpbJzLxx2y3/5YVVvOxWdVMrf5djRD2hP1CgX4hKS/M/IOBHAIDvP0AKUBKdku7DoXre1OtTiVB5DU0AOFH5uVTcFIAqmRDZdilqITqqHt8kfWOXNFzEBIWUHts8uFV+tg6rDle0ArhI/83FCm8AqiWM941CZd8o8GI4WMHtDp90Btaj56KbM/I1MB8A0oSVvwyyT/pc59XntL8Zo+sS3UgiCz84ViJW31kFuPpOKqJUJowSzcKNejkWUS3+phSsAGJAFH4Vv9Nckin2dx/1vE23qD94m12cdDc197zS0nZAjs4nG6XM3KWoODMHojA/k5EtXmTDZ7zofL6T3+lcGr12ymYujQ2dVWp5xoXMHnLkS0wFaO2+QR1rb1NT+07V1HVZUcl1WS3H+Uer7TaZCVMauvQtOzYLlgfq4vHv67nhN3N4U64q7q3YxpbjSBbfubvUpkB/rlB350zIwTL4VMCQKj/feTCTNeM2BVj65gswitPBdzIg/kdxCoD1ESo/Q3WV0toOBXC82zUCXGDSaoGPQ/pOV9X673URKoMArWhF5aTODd3zHBsdVuYNkImGBUadWIxeWZYLuPhhn7cGzQrwqpiO+hQTXnjNG9yMkBeBmliq0TURK3IrtKw0AvgFOoBI9sqA41zpooIKYH1OL/QAKgD41Psfz82h8l7QBrfc0Kmr1T+ldHQB1jVvUX3rXivUoO+kGp7NKc654kcV+lSuGfOhpieHbRb90JXnbPZSCkenZSsusfeBeQ+0du9X96Y3qH3NLUrU4p9ayk1R+Npy3O+YRd1OyjVlqf1sc0HI57uyaExKqOBz18LWu18ubaa5jtLqACpb/iFtVJX+XtJrcp4uwJP2VB6YRKMeRAFWqAEvpfJO/gQJADGFKqJReDD+xo3l+XpvvFIK9vQ3OlA9vKaIx2oU3WFI4ls8GaECUFoDAEYrk86piouXmwQA85PgfD/kCgru835cChlUXYlWfTMAoM8cLuZWrfawwmhH0bEit3qdtbQyQaCMiBVWCNYl7kat0ByAnAqwpJpP8QoKAKMWurDQq25e6yJXIlPAFV1rrgW1wC3XxVTb9QMa1m0GUlS6GztutLHN/sHoW0VtFv04raK5Z8xbcWnkgob6j5ohySSdS8tYXOIzEEU3te9S18bXqWvDa1TfvHnWA7WU2yDXOjwkAFA3PWDAxqFQbOLv5T0Ewj/fvP/dv/Jy6oxaeLxWD1DZ8l1GRgGqsKaLFyr/2P2R5gOWgKpP7UnnAVuiU282zc++5sP6/J+bAxrAF6dK4VP9nkxUS9/aJv3r9uJjVtCp4rHa/UqnU/XjqSF50aoCpoju8Sv1YmwAl8gWSsAiWd9AUOmlXsnrQqeZJVodeDpSLsSljhuk3jtWvAmg0B4DrIxmwSvgxuYHjAooZzIwVABFKHjU67a6Sj5FK6JXeFMUA9ADACWdWNAAOFgR0eZboBBuvG6dBqp/XDP2xHaz7etbdxlP6pzu+6KefTeeZG7BFm86mkV/3Jzul2tcSPb+krYzWqWt9xZ1b3y9WnsPqDpBEaKS2zs071NkWzOpEQPQ1PSgeQvQkMB7moSqCrlUtfHJ/jvgmv3aRWATBu/dfPC3f6+Sq/al8ppKjnjFn+2tHR2Nz+wa/bULHdP/11R1ZjHLyd4AqAArffzIFwkESO29oB8Kit5/5FOcX64bolPW5fUAKBwqES2gylbKAdUMHqs9biJAH5KoAh8X0Gza7gpWUAGMqoZfI72u655rDGAKAMJ6ohF4JdZFCQDQUrh6MRaLVo85oxU6wKwJYIu07ntXvVi18OMDrBvrntMbTW7F+OvygBX9KSk/XxSf6NcHWOm8QlKF1IqRLSy48+fSofp9Aoxv2FGl1nVv1lDAPErHLZDmAyzoRxeK7pE00Tc/cu2EVendLPqljwuZd5yCQImaFjV17NXabT+gtt6bVVvfXVFKb0BIC6wV1y7bw4ExLETefEZGWNPJhWQMQ20q/w5QHX0Q+MDAaNRQkyNnNHL1qUVXdaDw1zcfeM//ejEu99Xa5qoB6vuk2He6u39bCn/rhe7Jpme2jgSpeA60IuLcEbWnAphwqGCOd6eiKOW9UjmfRBd0XRHN8jvASgTrxf6AL0WvcqgjUw80Sl++XnqupwQKYK3Ufr2LWEmbSflJ8y0ibXFASvWUNlVuQACXlN/AlFlWL4IXgF1hRKvXXIfVwLMO4Bn/Ake8DMMAl3oRV2tCm2qe0hubPqD9nU+qKTlZcszF8wHelOYAolY/OBCrQCJUuqPgUZFMAaoAbr4FidXN+5o13fRjmtL6nKs5R6dh61zC6X5s+PyyjAtZuDGq9HXNG9W1/jXq2fxmNbRutTS/3MXzoJi4mPLAUvhpizZpGaXyj6kL7031H6641Ih3YuS0RtBCL1iCQP9x8/53Y0j/sl1WDVDf0t29uSqT+ScFwe5MLNSxDeM6tn5c/Lxo4dxdJ4kCtBfzE6Vm7y00G1V+/g5Y0m2FsN+bVhOZQhN4R6tK5KBMVyX9Z9RKMYMVM3p+rYtYkVXhpUqKhIEKwOlHVlvaFHOdTNwISK+QXQG4gOwKOUQVvILRzsKt4gng5V6AKmYxq7Y/oXvwoJhAgjZ+URo9Y/REPH1Vm1ou6427T+rAxotqqp0s2bUfYOULVQDaUoAVgAVIoQBoTz10svhoaKLdvbu3arzuLs1YtZTA1I8LuaBrfU8bmNIOuhzjQrLPF9FwTV2HWrtv1Nrtb1Nz5z4lkm1l60MNRIlCJ6/Mjkvx6gX0p97p36LPJRQp8wHq2GT4i/te9R6Ger5sl2UB1J+Xqt/vEvCcCfJde/cmUpcv/5GC4Jc965mOhzq8aVSn1kyIdvtFCw/d7ZGZik/zSeWJQKEE2Brr+E4pANOPpobqYj3W4bUU1vk/IFsusGKw8tQa6V/2SsNFRqEAih0H3BdPdDqqkl2OYzX/VHzmxhzfyncA1L7iztCaMSy8jvVWfYmMtK88JvV/xxXXsAG0CasrYFHo23l5+ODeRZGM74Apx8aKNfMvp3hVRhvbhvSa7Wf0ii3n1FI3UXrEavPrnfift92x0bW4sjx73DlaFVoA5bbmmDZv3i41vUnDI+Pm6ORE90wmXR5Hp7l9wGc0qebO69W96fUmd6pr2jBXYApJrjMRqBa6jQH9Udf6asP4MKhOGv/r3aywGFwKgPp9dhzqtMYHn9c47c9ZSyod6vc++MKDH/1q/++qpfUBPf7+5T5gq37H5NrgkgD1LqlqqqfnNbFM5mfDMHw6Jj04PT19qG7durF7Dh0yufRPbtpUe21i4l2B9EcKw3mE4VQio+/sGNal9hzKal4MfhGpkr57kx9W5QsqAB7Vm1azPtEon4hCFuAL4HLa+BvAy/pFTKdynhVA+VCLUwFc7VHuJ0D0ShPOb3Ueq2awknaA6p/4yKuIwlAFcBNyp1r/f+i0rDwBiFhfDM2qhV2YWJ91NAAgh5qh/YYlgmoUfQKU430ugscoG/CEcvBjkku8JapioTa2D+q1O07r1s3nywJWNkG1vxNbW7kmAcT9+KgWniXldo6CV6KmURMT06KbabkXeMm6pvXqXPdqq9S3dF5nFn6mJEiPR51Vk8ZxIsavbVhfkDelaEYLLJ/WBvZV11sL6XICKF4F6dSwmxKQGjNFwMLqf3om1K/+ySl9+duDV6TwI4qHf6Zjn2FM9MvGC5VroWJAfa0Ub+7q+tFA+sMo2ebADCkIjisMz0s6riCYDsJwbyjdEalKF11/I3VpPbZ7WEMNeXqTAdK9UZTJKqT0RBmAHGk/YMuX907l/0ShPoKlOQAg9RQQe1mK6H/hngLWR2uk+3ZKl7ZKM0WiSKr4RKpNm10ESqsnN6BNW22KlAFRhOo7ruBc4WBZl3DqxZBW+c/NvgwelQYPS523Ss3bSscOok9oBOiOyctRBHrRASj8cTTZs/Q3zL2mAWvboEWst209p5bkRMlUgIFj3NkCIqk621e4OLXUfS0W/lbXNKut54C6N75BbWtutsF/HkBNqgRIZVKmMPDpOYBaFBj9U6LU8QUFdtRFoCkDdb7mANQVsAxQosBhoeF1JhPqN/7sjD7/gEkquHufkYL/rVj1p3X8oy8bT9RKATW4s7v7B8Iw/JuIyVzS9TbSmtbjO4c1WJMDVMk2AVB8VOFMfTcU/fz8zksASyJRvgOygLCv8rNnAC7FKd9BxaeuJKtm24eqpG9tkM7vkqaKjFkhCgVUGU1C5Ep/v01Y7XSVda9dBXzhWIlUrWAFNYC+hzGftavad7/oRCLxAhyRe+VcwrkCHA8GphrgI0DkOX0tirpXNgiJBaE2tQ/q1dvO6pbN59XZMK5yTOCx9MNnNV/H1JIu7gIvpmJOUalj3avUse421TeuVybjxPLIlPAGIGJlemqixvXYL1d0WcpnAhQR7cO7YqBtAJoem5uNZTZ/1Va0AtyNRqhp1dTYOU2MnJm3CXD9t//yjO65j/RxdkFV/mUFwf9QS8sjLwcaoCJAfWtn57ZYENwTOZuWcm5yrhMPAm1KJrW2tkYnWib0d2suaKQqD6gykhqpi3eb8qvRy4/EygMsAEy0yt+IVgFTuDJPySG/AhgB40oW3ufZQHqmRTp7vTSKg3GBw8gTGx4SvSrcaYbqP1EqQ+ybXdRGxAoY8f+ZcdcwkM0jcjVa331Fp6uST1n4NYA9+02nGEUsbh6GHEJtLLNQvZSdd+7/VWpvqtLte9J6y01nVD39nKYmB0vL40vZyDKtQwRX29Cj1q7r1bXxtWpo2axAKATc7Cn+H0802uA+jFWouC9Xf32xj7AQQI1zTQHsrhPKGhuqFgAoI6tRAsRqZud7jw8d1yiqkQXLe/7qrD5xLynjouWygvADmon/tU5/AiRe2SdwsQOxhP+XfYdSgLrc2fnHCoJfKeLrVHC32PDGZFL7GhpUFQSaCULd23pVn+28rCkGsy9ciD6JUjEDhD8FKFkNntW7/3OuYGkBUgCV5x+RKGDrp6gCyL4bq9IDRzSMzO75pHRxl9S/ScoUCnkDKdkhtd0gdd3qhgCyEK0ShSKlooCFQTWRHV1VRLBEsmZknSXBejFpAPaZCPrMF10RLYfBR6WHtJzXVccDtTbG1dVarZ0bktqxvla37GlQd1tCbY1xVcdD04H2X3hM1/oOaQrqoRSCtJydKHNdF41uVlvvAbX13KSqqriz6mNuPWl8oiUamYKpSm3ZFfwyd8dWnwPQEYtAmZg6D0AjF36q/ubCT6Rc25HXRMV1VE1oYvikqPSXAaisOqNQTysI/ljJ8Is6dA93+UtuKRtQ7+zqui2UPreEGM8OUmt1tW5ualIdLSzRMh3L6NOdffpa64AB7KIFUKTnH7Bkz/kilc92m/IGK7C4pP7O7GcuuCNC9YUqKADfdVXuqaMe8YSkF6ocoF7aJU0XqXgh+seTlB76hvUOKAHToNpJqPzAPcCViBTwhIP0ciorXsUixcAKVN6LHQOiz/P3OgerVQoiOH11yZgB6ObeWm1ZU6P9Oxq0d0vS/tbcEM85K8oBhjMe6T/3iI0GmUbStIrAyiA7XO8b27aprfdG1TetjXxGawVnalxoTdts11Gxw7/U/9PpRBQMnUARaSGAEh0TDccweqnGRLrVImWiTyLThRmSB2TAGD2rTRegxz/HmBZuwXf/xRl9an7Kn+sjcYd+XoH+p9ZfeUr33798xq9LPYAlvL4sQKUQ1dLV9b8lc47K+9qWeFzrams1nE7raiqlyUxGM1kXcnM8rhsbGw1UFy5jVTP6aPdFPdw8mPuWJQKl5x9AQ9DvuuEcSFLx53fvPwJWU91H2A8XTiQbGe1b9IoKwE8JKOFgLVqFSBhQvRhIY23SOSiAIqk5EWfLLqltn2s/BWRJm700KYHJ51TUvRRz/4dHhZu0Diu6ra69OONWBp6Rzvzj/NlVlRy3Aq+pigVqaahSW3NcN2yrt69ta2u1vjthAJqsKf9BArBiygyo9p9/VFMTTP9calbpn9QLPwyu9w1qbMXd6Xo1tm1VTV2nRXbOJo8IFLH8crk85T+Y6E5tYgAFpIl+A1H4UADPd0GZC3+iyQywMZGGbnAzsXK1F4YOkFNjZlfoW1LnKIH8+0JR6j/92Rl9zhWlii2cnAsKgw8qHfsLvfCJPENqir3N6v+/LEB9W3f3vlgYfil0EJVz6U4ktK+xUQ1VVcqEoaYyGY3MzGhsZkbjMzOCN+2tqVETrsB5lqvVKf31mnM6WpfH5QsgvSECT4AUPtSPS/EifwpZvprP6aGOSA0JgIWL9X9jvfLv0bk9JzF5PIqUp+sdBTCwUcoUELwCnuhTkSShOQUooQGIUpEVkfobZ8WsqqsSIAu/YZMCoumr/nsZHSxLurzgTE980gnul3GpTcTU2hTXus6Ebt3ToK1ray2N72ipNmCNV5V1iebZM7g/QCKhMAw01P+8zj3/eY0Pna1orDJTUDfsuksToxd18eSXND0xYMWjZH2X2npvUmvXdWpo3WazokiTvfv9SnPgBqC0kEYVeL77iJGHCj3/QVXCCkc20tomsjqONp9awNJ4bAgn+q1YhvELAwAXTxYofFGgQ/3l/3lKX30UsXjJC+HREwr1Kzp1z0tioF9ZV+vburr+UyD9P/nk8USmB5ubDUyXupyqndD7157TxUQOrR97vSWSU4G5PEyzI1MfrSLr5H8AJhEpQMr/KFpBE/DWpP1Ets5QvbIFsH4s0r/CpV7dJF3cLaWKeKzSQcX4arhVA07GrExHwIrQv9cVp4hSoQe89RpRKlSBea4GqyCvCl0XFX3/S4jsfPGoralauzcmdXBXvTb11mrrmhoD1fparPAqOwXzXhXE3PyjeDKafcQUzjkDZaLTidEL6jv1Vb1w9NMaGzpTMrDWJNu18+ZfsjQeo2jeZ2L0ihJJOplw9F9jkZ7rNlrKk7r4cQDUiBgBuenJq8aDmryKIpLCKFWviagFFAIAqJvKmq9ZwyYKzExGnKqbKEBE6qYKVB7Vj05k9NN/cFyPHa2EGg0/okzDz+n0h5ZvlGvxw1vRGiVfvnd1djakguCzkt6Ua0tEnvubmrSmplJScv67cuoO1Y/qb3vPa6A6R1OF7/n3sTLACShyvgBXz7N6vpRrG+CDhgRc2U3wjsIWD00y9Ur0qX63kWs9GoE1Vf/RLun8XmmsiCs+lf2O/c4LAAqAYhSRKnwpVXSUADavqi/Sr4454T+LH21N3/1K3rzQDSc+7miHMhaKRz1tCa3pqNaezXXatTGpneuT6m6vjopHJV9+BbdKdGVRoAFom/F/ptGEDyxgoAx4TI5e1KXT9+rC8X/U8NWjBe304ETX73yLujfebvIl+M9sd/7l8Bot9EFNA4pwHhu9KQ+g4wagLHCfVuCyiQFNFoHm4z/ntuOmCaTTzpqPhwTAXEoaX3BfQ8xo0jp1cUrPnhzXE8fGdP8TQxoZr2jQ6SkFVXfoxCe+653+S76i39bTsyfIZO6N/J8WHUuA9EBTk1XsS12mM7TOBarO8xqw7qHmQX2054ImclX+AcCbIjD0blMAJa3WsC5kygAtAMo1B5h64CX19wCMo5VflgKqFMiIVD1TgU714h7p2rriFAC9/7R6AqREqlSAEfkz8MtTaukAACAASURBVI/CVB1PDjqOmGE1GUWKGFtHU1lRCyyh/zr/OQulSw9K5+8rHqHE4mpsbtLNWzI6sLNOW9bUas/mpDqaq1WTiOUtHpV6vfj1zAEpXj8rcsdBn9Ta2chVkh2hCug3UD175BMaHz63oNMnEJFpz+Y3auPed6q2npHKdWUZhpT7GVl/DkBHonR72MDO+E8mCFRHABrxnwzU4yFS7Bi4953TlrqRLHPi/Er2ldeMTczoTN+0njs7oceOjOrZU+M6dWFK41MZwaEuYTmjcOYOnfrsfHHrEt5wpV5aMvq9ravrFwOJgtSiKzYWBDpYQXR6YWpKZyYm1FZdrZ6IV124Q6kg1Jfb+/WFjsvi50ULBaibI37Ud0wBip6iBTgxTfFRKdEoxShv0ONHUnv/1EoE/36n2D0oRjhVn5zQUXVlm3R5h5QqFL0HboJq5y1Ot4pnKdEp2k5kVNMjDmBtKkC7axFlHX4mqiW69WNZiFaXq3UV8H7+o06sX2iJxVW77jb96p1N+slbLgqx/HItbnyxa5n03B8g6n04K92OBxaq3vCDtGlOjJzT6OBppdOYJ8tS+WRDr5ra96ixfUcU8Va6xYIxnfkBmJGzVc1dpGguUABowAiW6BhkR+GRJ2nhaDGjDG2r5m961T6nAXMOv4RyPtl0KtS5K1M6eX5KjxwZ1aFT4zp6ZsKiUFpNl3H5tMZqf1J9H/6uH51SEqBivfdkV9ffSvqJXAepsapKr2xtVZLJZmUsVP5PT0zo+XHK5TK6AHUAXCwg7Rei0493X9SDzYO55VTwoQz7ozvSa08BRsCSMJfUnpQcEOVteST46bZkz1ABRLWAIOtUEuRkgyqJCe5lnv4NY9JEt9R3nXQtaiLPd5zo/4dXbd7hvAAANDgvNJ/Vde5nCkREq1V1kUE0fgBJtw5ACtgCvkRrS6UC6Lk//tG5sSm59pu57Z0H9bY379J/+77nVJ+oXOniDIsBUCfdQbZjXTjWf47BTEmXbI699MbJ3nmelHlQaR5UYcbZ1gHY2NYlWpxcaAV5UG8kQk9+OjWk1BT74vhKK0hCY1TX2/wqTysYN2smO4Xvs7n3dmk8AEpF3rjVJYxZmUqFujqUsjT+8aMA6ISl8/xtOr2sAMr586HOM8pkfkunP/PtMqDlRVu1pKvzLWvWdFSl01+JEuxFO7u+ttb405LebMGrzXp0elqHx8Y0lEopEYsJpcDmZFLIqzywDsXT+mDveT3VMJKbGqfSj+gf7hRwJBLlvua0UN33blOAHP/zA/6gBVENsCNEswAs65ZvMTn3yXivk65b2YpgLByc+gYHqsfXSukCNwVAyPhqmgCIQGn/xImKKNHGrmCkguFK5KMKhwbQMHYFsKUhADE71AEdWRW7V4XShfuliw8UTvfrerXhwL/TX/3I89rZWV5bttM+1rghd9Yd1OG4wKrkklNq00mmJ4xznLKRzYOubZLIjIgPwEo0qybZrapEoxWxDLRXYJkV0RMpotmcvKJMalwzqDsAuYgHBkATdd1W2OKhEkOjXPQhwsMCaz6i2yFNTfSZ1hSRvXPZr2whyhwem9GZS1N66viYHnhqRKcuTurSQEpT05ml1Cfz7RB3J03jhxXqnxXEvq3M1PM6/bkogqjsc6zmq0rCQFpNq4Lg/lxyKd4A7pTIcikLkqqjY2OCBkiHoWpiMZNXAaxIrNjOpcSU/nLtOZ2ujTqNsjfICqT2yKk4/KTw3oia/wGW3qgaHAI0vQeAfxaCVazLNbjUlJXI+Hm7NOZmXLHd3mppaIf0yDZpotBGcEhud2bPfIdLNYeqySgS5bVYpOOrSrcVXTeRpMq8V1EAxF1LKCbXlQAF73n8Y1KOrpfZQw8QbPoB/dbbE/qZW06Jvvr8C+MzANBaS1/RPsZr22ZlRcW4v2LXV7bzfGqyf7b33ITmdP1UJS3STdT1uKJNdf0yTv3M3rvQIkED8/R4lGZjcDJuBSBnuwcPXGdRcY0HUCRMJUSgbMk/LJw1n5tjZdV4zlmF1XhMtscnZ3TuyrSOn5vUvY8N6fkXJuz3scmZgibcxc5Nnv9zl5DG4/X3uILgH6XwWU3pvM7dk+Mmr3Arq/iykgD1zq6uN0XdUYtagaju39bSYjxoSW9W4MNBAZyfmtKxsTHTrXJrQiMA1vT801V1IjluGtW+RA7LPwCSaVWYqnOqoCwpFFFo9wEhvwOcHmAXgjIfwjtX8fNSPhRAfUQS48l9Ny37uM2QVbp3n5sMUAiD4FEZoIdrFZErKT3fSe/5HwALaFZHvgDWvnrVgSwNACgAzGu1W8rqty7pGuP1x/7eGbfkW5Ld2nTLD+pD7zqkDS2Ouplb3PwhA454nRLJLgdkFHSWI50OQxtZbJGZder0WbEFIGNBX+nSeIT1WNc1GJ2w/HKmrDlMAOjEFUux4S2diB5KwSkR7EFS122RsSkT7HyWQJUB0JlIVA8POkmfPSL9ytN4Ljsizb6BlE5fmtK/PjWs7xwbs4iUyDS1vDyovyxA/H6Fdlfcq0DfUEzPad2Vay+1rqhct0RJcPGDXV2/IemPc8FLfVWVRagI+EnVs7nPkm7aBStxkkfTaR0fH9e5qSnrsLJsuapKG2prtS5ZqyPNY/pQbx4jFV/597OleH9+pljk+/h5Qz/0D/D0RSwvn/KOVn7YXyUfJPvywSeCZ7AHTrLKXdATzdLXrnMzrJhllW/BuLr9RkcBmA1gNF0VoDMXqFjEtVa7whR/M4UAkRlG12jJAseDMuKk1AVfVApSvE++Zc3r9Etv79Gv335sXnRqvp7N2w1EXUXcDXRb2jLHgxovaNpLUlt4R0ArHvWct5g7k0Wgy2SePG+/MXcO01bkMRcmquTRfrhJoKFV2o0Hpke/psW+sz+lHweXxts2jCKgz37UVeOXYECDwB45EwUkOFCKSacvTOrKYFrTqUyFsW3Bs8pVzxPuhILwWwqD+xXLPKWRutPq+zBP4GUnX5d2jS3t1aUC6p9L+sVcm2qnJ7+52dpLiVZZamMxV/spyv3k33nSftJ/ClYjaccD8Z7wqhvqkjrcO6ovdl3JbaTiK/9Eg4Apv4MJRImcwuzRKPwP5sY3BlC8IqLlNAOogN9S03/enyIVxapsUMU8u6dGemiH9PBWabLANEHAiJEkXbc4gb9vQwVcKVQBllT6AU84OZsMgC8dHyLmpq9ibIKmlQJWKfKia4elU59x75drqapR09536AM/1aeD67JbCgPVNW9VfeueJYPorNAcAI2+LDLLpOacmRIts62TBlqlfLZy7huiwzDteuANQAfMRGQuxXY+oKaDpYhW02KFLQN0G81d0m02m8a7z4kmlCIVn7XAA63I55jJhBqbyFjq/szJcT16ZFTHz0/qhb5pTU4XGKRVzvFZvC7p5aACa8x+WAq/qVT8iF7YdUl634ptdGm7vDyvLulMv62r6/2B9HO5NukLSN7khIiSI8Yb06tf0gYKfJbRmRkXrU5OGrfKAlA31lTp2Q2jeqJnRJlcvB2BG5Z/vopPYQqw5O+AJDtGVZ9qP+sAshAaRKwUpKit8J11KFot9YPwjObyyu5KBqhvhPuNSYfXSl/dK/UXGbNC9MnsqtpOB5gUp9Cuoggg1bWpqrSuhq6YZSNWqh0tQMrvO6xsaGCRggfdURe+nv/s1LRpz+136u///SG11c3d9KT1zd2vsMi0/CWKzKLIz0VmIy6Nj6RDBlg19MVH1f/lkoj5nfVUArIlXJjMiZ7oMCpoRUbKBqCmCHA+oNbGie9CqReLpfEYNg9alR/e1znec7FUFrhx2gHKC/3Tevo4gvpRPXtywopJI2OORluhhTvlvBQ+rDD2TVUFj6smc+yl6hpV6TEqChNmiNLd/VGF4d35AHVHfb1xnakwNJ7TOj3p4U+n1RnRAEtJ9gDpS9PTBqyDqdTsRZGqDvX01hGd65rMbUmKFh5ONVv+SYTqK+9gF5Ep3wFQ34rqn6F8922rFLSKHq0ipwH63ff9+ysb0D4Qgfb5Njdm5QQjpwtRAEmpbY/TrAKwE5dc5El0Cpgym4m/E8nyMwUqHnP4riLLMa/VlBt1jTIg5xJKp78gXV08vXJ29ebt+sm7b9Z/edNz89L9+padNre+1APmetAnIlBx/eJwoYwnBqCcdZyP+hpWwB8U0w+MlN2IEdeF5KgEn16brMqMlJ2NHYoE40Q5fiVnYpG5SFTpB0BJ6U15sIQpBgDolcGUnjs7qUMnx10af3FKl6+lRIS6IgtBTHxKSozNKJO4RxONH9GMDmvzlRdeDlxopcesKEQwE2pwfBy7vu/JtZGNtbXaXl9vaT7OUmhSAVOAlco9vxNRQgnwt6IbLPBJeI+TExM6OzFh78cyXjujJ3YNq785R3sqG0MedWsUeRIRAq5EqIAbP2NQ7av/YAtRLFQBGATvSgGLTXkNa6VH2r8OOhObh+wuTqLng5Hd4GitdP8u6dHN0lQBCQ9pbcM6qfcOF63yu42vnpRqUAVMOzClKIWUCu4VVyszYply0S1GLHCquSI8bvATn5KGjuX9xEHnAf3+z6/XO288O7sOqW9z963GneZfvGsRLZTXXDEJPaj1nydmQYtikhtjvBSjhTyPC2RGMxMmoE9N8tVvJiDO9KM0I+VSLgXXbz+plBmWDLjtIGey7VS2AJJXh9I62+faOh96ZkRHzkwYqCK2X7ElhtJkQkoOSo39UuNlKTGeUVXqd3WPfn/FtvsSeuOi+PaWNWvq4uk0DlOvyfW5MIiujsUsEq3BKBqZZypl6T6AOpROW7EKsLVolaCv5Cf64i1yuVydntax8XH1p1LmaMU8qsd2DWukPofmDnDcHQEjfCkqN0CSxY+oBlzJsqL6jqE+kSw76+dYkfYDrEsR/fuPQ/GLvv/s4jnaWUCVfbBJq+ulr+2RBtjpAgvVe3wAmrfPRZscX25YuE9f7YdDNfkQTQaYV3dF863q5wCXD+5nvJcgmarZcIf+8peSumML0gm3UElv7X21SaPmLWHGhto5J6R+m8BJ9EehykV9+G9GAFquGqHEG851RtEtNGBTQE0RMDNl7c+oDohA6X83s+dafEprywZzx/kS7dJ9xcMiqsZjyVihsQwvo/vo4tVpA1Aq8d8+PGoR6Oj4iqbxUnyaKFSqH5CacEK7JlVPSkEWFRror/Qps/T8N78UBdQ3d3fX14XhlyW9OtfR2lVfb1pRBPkI9AHLRBBYWk5l3mtKkUH5ohW9+1zES6EBoBeIVIlYee8rrdN6YuewJmpycN4Eeoj+KQKB+ARD3iQFAPOjUvxIaq+AYx2+AFzTcEVFrqJHrYTrCrtBQDXbfId9uSWKjjFYOdsufWmf+54psFH4046bpPoNUsMGN0bFF6YwUgFI0aKOnXeFKyJSfvZRJPIo8wQAgOucQoCfqfCP5mmfDmJq3/P9+ugvjWhHp287kzkbtfS8MioMOeMN+EGE7ICpgW7cCerRoZLSZ4/PKOHIlb0KQDo5dl6To+eMC2VBruTE/G7oHV1ZzuLPE+ylbiYrjZ8eMgClKk9UutQ0vn8wbX3xT58Y14NPD1tEOjCCHnQFo1CAEsCsHZYa+h2I1jBZIq++Fe7013SP3l/qEXs5r1cUGopFqIwxAVSRTQGUgKY3k54OQ2GA0pFI6FoqZWJ9D7L8fakUwDyJ1fSUTndO6OltI0rFc1xwACOgui7iUEHzaHqzeakCZhwN7icuEf7P2xDF0n0Fv8r/CBj9BNWlXBm8tzdTyZZvEj0Tqfp6znBS+sZO6ZEtUqqQx2qV1LpHat3r0nwiUwpRxq2OOEoAGgDOj+4ZK2KhYR2ZowH4PKxj7auhdPJTbqR0riVWrTX779Qnf+G81jbPabDnADXmLOWmrkWD3GqsjbKYA9RSDmm+11LQsohYodnXAegAZyEbu0L74TjfSRfpTvVbNZ5tLLUaPzCc1tlLU/rGk8MWiSKuR840lVrhwnhVSkpMSI19DkTraAxBPZLTGYo7AWKMq/a8An1Zk/pTfWG2mXslTuFL5j2LAmoxDpXolKIUbaMt1dUWqfIz4Al3SoQKp4o2DxqAKBaAzd6wj1wrPWoA+OXpaR2dHNOjPUM6umFcmVgeIxX4VDhTwMy7TQFiXDvZbahQA4Csj0x5QHMZAaqAXZGBpyV9Ft4bz5HvZPX9c2AopjHqxRfTpuPSdzZKX9stAbD5FtJ5ONK266XW3XNmKRSiLJVng7FISoVzVXrOcMX65AHscM4PgNlRI4xOz7HEk1p74B36xM+f1NqmOUDFmb655zYXoVpL5VK7I0o6kiu60lwH1oiN+SACNbqAh0+FvfEWDIzPWBvnI4dH9fhzzlwEkf0KV+MlX1AiCm2+5NL5mhFXZArQ0AZKVlerqSapuupEZn1LW2ZPd2/Y1dA4cu9zh37nwXMnv6GURpTWkPZrTO+bbVtZ0fPwUnjzooAaVfk/pjC8K9cHwkz6usZGdVRXm260E+40kzFAZSFyJRIFUPkbMiheA6cK4KIrJXql02opulW2BXCfSI3rn3qu6Gj32OLKv2m5IqmSVycZ6RuNqiYQ8K3o/J9Un4jUO1bBpyIV9b6qS+u2dYeTO4t5Zk9HWln+xqEjmt4Xbc8ix0A63SF96XrpXGvhSau0qPa+zrlWAWwm9m+dm6xKhEqXlXcbAhRIdWO1bvSz6VonpdOfz+8yVd2gtQfv0id+9tg8QK2u7VCLB9SXwh2QZx/pcKLTCarCuTMRhdKVVHlvPJEmaTwFJFJ4otCzfdMiMl2xarz/fL6gRARKMan+mqpqJtVUF1ddIqHWZL22tndqT1evWuvqtb65Tb1NzQBrCLDWxOOZIAj/eLxm+r17976vcmHsS/iaKGXXiwIqifCdnZ3vD4PgZ3O9YWM8rluam2ezYPABYAQ8AbhUJmNpft/0tFX8AVtAlHUoKGXPmiJSJcJdysL2LwVT+vjaS3qmMYeRCp8Yt3+iQAIyP26aiNNX/gFWIlEv8ocCIJolqmXwH5eTH0+9lJ31r2V7BILZZirsGzpa1EfZmf61ekcBPL6pMAUAKLbf4CJVswGcdLOpAE5+BjCNNw2drIp2VegARqrAM/IzGtRrh3J/wupGrb35h/WJnzmyAFCzOdTlODir8x5mLpL2HqEDWa2jS+uNp3CEBvTxo2N66sSYjp2lGp9eSVH93AEzLnRENS3X1NY5qe7OUA0N0taODm1p61Rrsk6b2zrUkqxTfXVCjTW1qspz/4UKvl4VzvzYpoO/s7wzcFbn9K7aVkoBVP1gV9f/J+k/5toreNObmkAlqSeRsMo7hSlf8efvpP2sB8hS+WeBQ22Ix22QH68jZef/fKEayGc6XeqRwUjlA2vO63hyYX95BFAUqOj5X+g2RbWdGguzpghGyJSJUAFcUn3WB2wj0/wl6cCyPwygepwxBVlmKmxnb2RLmP2cgQJAVoW8aqRAmEy6zRgVjKutU2rEcacWGc8453/aV4liiWppEiA8JmKlKn35Uakf4WyOJdGktQfvfukCKg/z9LgVqWgeMO0rXOgSzEU4SlTjsbc7fHpcTxwd05PHx3T+iutKqrDIX+olr0Q8UG9nXJ0dGbV1j2nX5mr1dFSpp7lem1rb1V7foERVXAnki+UpbYYy0ju3HXg3xen/sxQ4AiUB6tu6u98ThGFOnRlvsLehwQxMkEh5kxQ/6RRgtEw6nbYIlQgSwIQKIFLlO6+jhZX3omJP9LrUghWf+fnISOVyLiMV+Em6lIg4farv5VQAKVEowAqP6n1S2Xl/xABWniNFVE1lXX3eTAXpp68HEBnDp1JMyz5bUADHu10jwAU8VgucSir7a17vhPy8CWBqxtXN7mdkSkSoNAMYqPLQSErDJ9yU01yi8+pGde1/pz72089pS9ucVIHupZaeV0Utl2V9+hVf2cmZnPbV0vipa1E1vvKiD73xuDGdPD+pbx0e0TMnxq0yPzqeWfE0njPOGO0ta91o7QO76nXdllqbz1VdFah6GWa78RB47GuHr33h/d/8/YlrI5/87MBAEafxFT+N39UbKAlQ39rd/dZYGH4q3xR7QJSx0EiZSO/7p6fVXVNjUehgpEMFKAFXfmd9ilOAKAvUAK8jSsW5n9fRZYV+1TSCFR5C8O+JxuH8RioEa2hUfYWf7ZBee79UgBUwJesjOqVdHT0q6h8CQ/7P35fa65/9+XhPb6bi73NAm24qD/jZ619tkL6yVzq0rrDHKtX+zgNS9yud7tQ7VZH6A7jcOUQt9Pv76asA6cl7oiLWgpNQXa/6vT+mD/7EyXl9/PSut/S+2ir6L+6SZShNGysOTWZxN6oQK8QKmzAB0MHRtHUioQfFJ/Sp4+Pqx2R5JUX10cFklEx3a7W2r6/VK69r1I3b6+3nutqqZRsxk33erl0e1gfe+3ldPN3PlfmMguDvFASfv/HSpbPvm/NQe3FP9XfR1kvCqjt7e3dnZmbuCxycLFpI8bdE8ikyU+RSaFHhS1lI+Un1PVgCvGSznCEKUmujwX68DqpgLJNxmvpIIWDAWuFBmwlCfaPlmj7ZdSm3kQopPTIlUn04Ux+x+qo+5kyeM+VvPAOQWUEJEKX6in+lO5jrc7Ed+FR4VQ+q7B8aVU81ZL8OU5Vvb5Ee2CmNFhizAn/KJABUAE1bHY8KiI5fcuk/VWtrSWXa6oSr8J/7ylzUmr1NhPA736X/8cOX9dY952f/U1qnVIUns8jLZk2cU64aTweUjVG2anxl2k0kn3iEYiby3AsTuu/xIR07O6nzV6Y0waykyt625AMApdmQrNLG7hrdsL1ebzjQrK3ratXVUq1EdZkXnQUnTESIu6YFm1KAAXlMkyOLR2pTSP6Xjzysez/xSLb2NR0GwfEgDD+oWOxT1ZcuvXDPXD5V8ud6ua5Y0hm5q7OzJyXdpyAgnsu5AHpb6+oM+EjXAUOi0a5EwrSpE5GwH9CcnJmxCJaCFbGCeZ+GoZKRGmAgik5J/XkdkS3/q3SZjmX0j+1X9M/t/UrnMlIBHOEqASvAkq5JbhQQH0Djb34KAP/jaQCYEtlSyAL9/ZTVko5oCZ8EEKeNHhmov2kBe0A1l+cIFMDzPdI/75Muk8rn20bgAHPt612BKtE6N4raO/8b11rnotWz/+wmri5c4F23vEO/d3dK79qPTGFuaeq4SbWNG0v4kEtcBROTyCMUdyZA1I08Xpqonmr8lWtM7Jw0l3oMRohI8Qhd5llJOQ8AXGh7c7W2rKnRa/c368BOxm3XqLGuSlWx4heY2STaKO1qA048YOOJRmchiJ0hf4/XmrQNiB29dljjQxD485fBKyP6q9/5rPpeyHYSm12HW/d4EAQfTksfq+3rO/t/gLVE94qfl6ovd3d/JJ9BCocY8EPgD5cKL0r1njSe+xpQJIolSm2Nx2cr+VT+kVBZASoCT9bDFwAFAO/jX4fG1UuxKtEBjFfN6O97LujbTUOLsYZrlJlUyJSQVJLCk9YDXKT8ZK8EfgAs4Ap4eneqyB3PZM5QCEsZnbLwimbbgCqsledv2U8mveZy+mOdK03Sl/dJz/VIMwWOFML/NXc4S0B4U5sKMO0KV/zMBgFNUv5h5rnkWNa8Tj/91nX6ndcfmucP0tB2neqaGfC13MuckXM6NezaR2dNTCpP45EsUUwCNEnfEdbDiVKhX0GLu9mDw+VfVxPT2q4a7dmU1JtvadHO9bXqaU+oNhHL671iWl+As6rGfQGcGLckmqPx0e7vrJPPi5bC3OClh2Y7yLLP2MP//LQ++xdf10y6IMfMgcft9yOSPlZ9+fLpf8vAWvxxFx3hH+zq+i1Jf5jlfb/obiEy3d/YaAJ+ilJU/OFJAVR4U07LxakpK0YRvaJdJXr1Yn+AlWjV86y8BwAMOF+MOFcKWKgCKtGsXq1O6QNrzulo3dhiUCUA3i5pa/SxODLehJoAzXuq+kgUgCXTJbr1MiuruGVNXF0OPAFUn8ryUgUjwSpUCvmC9vGE9OB26eFtEj/nW0xadb3jVUn/4T1NMpVwHVQUqfq+JfU9lPsdOm7SwVe9Sn971yNqqJnTZ9bUr1UzfO2SDaWjUR94AOTwQ61YVB9Z3J27PK3vPD9movojpyesS2l0cskjj0s66/GqQC0NVdq3tV77d9Tr5j0N2txbo9bGuPjf3EKbNmk6o2OS5pVAiywctZtA4FywgiqKui4yLWeZHH1Bw1fwlZyf0kxPpfV3v/+POvJonsaOxRvhbjkVBMFnMkHw94lLl577twisJQPqnV1dN4QSg/oK2QgJXSqcKCNL4ErZAJElBSfSfyJPok4KTwAmlX++U/k3YK2uNgBlHQD2SiplxSkoBMCXqJUv5kxV0mH1Qs2kjVA5W+vnPGddGWAPESDZqnebIs32wEoa7hUAfjoq6T/61N6omMX1DBWwnMvCSJVtMjsL8X++M0h0erTXqQAuO1lbzoXwiP7/7le5MSk2gjpCaoo3w8els/8UNQEseIeG9Vq7/059/Mef0LrmOXkaNzv9/PiFlr1YGo9H6JBJmaYnIqd68yeonLD0xSQ8QikkPf7cmE5dcFHoSvOgHAO7DxIxre1MaP/Oer1ib6N2b0xaKk8UalFkxG/i9G/eqlU1cyNjLH1PRiNTSr5tixz+UCNXn9bE8GLQvHpxUH/xnz+tgStzPg0lnktrVQkkA9ahvr4j989NVSvxLV66q5V8Zu7q7GxIBcFnJL252McFQHfX11srKhEngEjVHhAEWOFDSfWJYNvi8Tl/0zC0dB9qgNfhTuVfhx8qr4FGoMvKIt4wtEi1XGA9VD+qv+k9r4HqHBZqpPm0pxJpgitG8kaASbpPdR+cAEThVf16XnrF33hNgdpQseOX8//gFZEqUbFvh2U/AfxCy8UW6SvXOQqgmMEKoNqw3mlVAVaoAFLGYx9xsqqFS6JJyb3v0l/+yAndvhkfio/0RAAAIABJREFUxGjBALzteiWZg1V0yR5rgskyXqRD87xIi75FjhV8MYmZ8QAo7kz0xjMvacV746P9ge9sqItpz6Y6q8bfdl2jtq2rU3dbjeLxGisIOXtC57M6m7ob77kchhGFjxxFvKFLD5sOd+HS99hZ3fcnX9PJkTFdS6ftXitz4QUvBNKnZqQPD1++fPjfArCWDKgczDu7u38uDEPGoRSY1eEOO0C3pqZG2+rqDEix3KMLCrAlAvUFK9a7NDU1+3fWgTrgBPIzEiy+G68aqQKIdHld39SUaquq7P3LSXR4nwdbrunjXZcEt7pogUKkm4p0HgBFZmktYBG/yneiRv7GAxzw5Gfe2I9P4U2LHqUyL1H4XUDVc6q00QKqxRRKeKx+c4drBig0aZXuKDqrum52nqmMrkYB0PegNMQI1wWLFabert98W6BfuO35+f4MiSY1dd5sxZCFizcXceNEcKt3jvg2nbRCORPbGJvMWMR5+JSzuENUf+rClMmcyseDMs9NtHpdbUzdbQldv7VJt+xt0Q07WrR9Q7uaGphwistW01yV3QYVVl5srWwP514FoMKf8hBbuJz/ylGd+OjjlkkSzJydnDRFTnZnY4nbZwAXV+xnM2H4kVRLyzNfOn4cg5WX5VIWoFq130Wpryz1aEAB7Kyrs64oXP1J5dkoaT6giHcqPGscx/+oCAVPyokjCiVa9UYrfhIAl6A1AwCs3vKjTL0q1f4vt/XrC51XNJ3t7eg/mHf7JzolYwZAAU6+iBYBN8CTDwMNwBc7Q58/fKt3syoH6Us5qOwHff/MpwLAoSgQ/hcD73RMema9G7NSyGOVyBRJVdcrnIE1RaqRk9LZL+UGu+5X6uCt+/WBux5VU+38iB/nqYa2vRZ9hTPTZihC9GkGI4w1AbQrNBfhUFFxx2iZajwWdw88OawT5yfVP5RelWo8+xCLBWprrtPmtc06sKdHrzvQoT3butXT2aZEIulmTZU62bSU87+M6+QF1DDU83/3qC5+fe4hCn1H4HNmYsIi1oqAVbocSv+gIPhQazL51IdOn87Buy3jB3wR3qosQGX/IpH/B0pINmc/DsDZW1Oj7XV1BoQUlThBBHXGl5JFR8J+AJhoFBnV8MyMRaoUpihK8R48MWdfh5wqFjOfgJbodWy01ILVVCyjezr7dF/rwOK5VBwZMlaKVFTvwQoE//wdDhOelGIV6b+fPQXQAr5+OCDB73KK/v0RJZBDp+rVSvCp7Gexs0k31fnWaMxKVwEKIHCtqj23O30q6SfVfmRUC5dkl1quf6f+9kcP6cY1CHnnLy6dbXIz6c0Rv3JzEUsIxnBockbLjx4Zs6FzfddSGpvIaTW3IrdUTSKuno4GXbe9R7fdsEGvf8U2behpVnMjUqRiJ6HMXbK5U0TYaYUmEYumnlqhKibMaMyGsIIlH6Bm0jM6/P9+UwNPZw9AcxvwwHp6YsKyzAqAlbe5EoTh54NY7G+aksknX07AWvbZR0J1pavrLZLeG7pac0kxGBsiNYcCgArgKWeTRuJxnZ+aMp6Vk0N6T5sqRSgKVJxAilMAaQ38aUQBAKSArC9YEcUS7bLAvZa6DMfT+mDPeT2Zy0jFG5QQcRKxAmREqAAroArQgg8AKy0PPG+JFLO1qdzny+FKtfAD8VGZbI58kPcnZyhQe7KXe23tQK10727p8CZppsCYFYpKNAGgKb3yuGtFXYSYCQVb79avfP+MfvVV80dJl3oOCq1H9xFdSPCfcKHffHJYZy5N2yjkFXdoinYMjGxuTGp9T7MO7l2r1926VQf2rDNQBVyXYzGLQBtBjUnLhDKmp52y0Sk8iNxYFjdVwA0pbLXfqfJXuuTjUIfHxvXZP/2iep6bUl0mNyXhqQAi1iUAa7+C4AuxMPzbqkTiiXvOnZvzgaz0Q73IrysbUP019tbOzq1Vsdh7wjD84TxS85wfDcBcX1urrUnSoUCj6bTJrIhc+V99LGZgCg6xcxSxiD4BYACWdTiZpmmtrjbwBUwBWHsdaoCIpyXSLWXpS0zr/WvO6UQuIxWwmUF/VP79jCmf3tsjOwJXD6R+7DTpOPcBX+giStuVUnZ3bh22Qep/mMmpkq5fEKUCoASV1Bz4zgMBPhgGa6pK6lsvXdgrTReYTor4v2m7RIEJ9ymbyLlg6bxZW254tT70zkfnVfvL+zBubbhOOE+mdv7r0yPGhR6N5iXRmbRaS3W8Sp1t9bpuW7feeNt23bxvnTavbbX0njS/4iVSMQCcmFL7gYRMNsDtyuuNEePbZNfqBpssYBV+pFH41la8uOkC3lmLTrLJ0bOWPWQvfSPD+vGPfkB15yb1A1c7tHWiTlV5vCK4F1HinIIKqIxjZdMDQRB8Pkilfvel7hWwhCtDssp/LPbDCsN3R2Wckt6PldCi0llFAYrI1ff6A5T+TQBVZFWAKJEq//PaVJNcxeP2NyJY6AHaXVkP7OJ/vI73KmWnTiYnDFRxqVq0+PZUilQ0jXBNU80HnABUn9oDvnx5s2o/4I/XUI1fifqDB00P3P7D8ncyNopY3C+5irTcJGPt0vl97ntegxWU591ulAreqgsXOnB2/ph+5/sv6ScOnCp9CGj0Pn5qJ5Kmh551BiMA6uAI1eWK0aPsFzbU1Whtd5NuP7BJr96/STfuWqPezkbVJ0vPeOY26sZhIwEj0qQAZ56qkUHL7JC+IHBjWGra3BRVdKZU/mN+HEvZHyN6MBHxTkcStGFnBJOedNx1xoEq26NjapphjVnL0OSE3vXxD+hQ3wU1p+O6bbhFbxpoV3sqfzQ8C6zj46LTsQJVABqUj0ym07/ypYGBHNxSZcdhtV9VCtYU3Kf3SbEnOzuvD4Lgv4bS95bDGhJBwosih9qQTFqEyQ75ewhghB8FcH1zAK2rSKdoX0V2BX3g9a4W4US45buwAF6vCij0QXjdk43D+tveCxqpysHzUYDCoMQHc8imSLE9v2rhdAS0BFJce55v9cL/UtG9nKvAqws4WNlnEzrzWwtmVuV7XyLUS7ulqxulPCmee2n22cl6MwpZ696k3dft1vvf/ui8kSi5NonFw7XRtF7om9I3nxrWk8fG9LyN+1gdgxG/T8ia2lvqtX1ju970yu26Zd967djUoY7WesWrSk8pSJ0pusF1zqSccsEP6uO7my0VWHUfja4bQZ20ny1tX2LkObf9aZsmYDQBo6rNCCblLAnDzKy6gGIhU2kTNW2amriskX5GRswtU+m0fuGzH9Y3TrqJtxyJdZO1+p6BDh0YaVJtgRHnACtZpUWs5QPrRBgEP/X5vr5PlnMLfDetu2RA9R/mzrVr28NU6mdsYJdLQEtaLFqtrtaOujoDVApWUxSk0mlz/zfDlEibSlpvFEAk/vcRKA0BADPgyUQAtK3GvWJyPTNjAMxSTK+KkcoDzdf0ye4+TSycp8OOEmVipOKd/AlmvQsVPCuBDFcfKTYATDAH6AKoAJ/vsirpyJSwEu2xFKZ4nsOjAuIAPB+Xvy+WF+Z/00zcAeqlXYUpgHzvkOxSbPs79XO3X9VvvOao4gtG0IxPZnT60pSOnKaYNOqi0KvT1h+/WpImdj1ZW62t69t1/c4e3b5/s/bvWaN1Pc1qaqgtmsk4nnPajYGemY6Aa8z5qqYpFs0YcDmQZIZWgxXkiDgt8oxVW199vjbQEs54lK4zv2pKMxb1DkfbH3PgOeMMsU1dYBpXN8sL3tW6q6KGAZ9GIJka7Ht4XrGQcvH/fe8/6YOPPThvl2oyMV0/2qg3XWvXtomkYgUsI8k4j4+Pm9yqrMJVEPzp5/r6frWUY/HduM6yASof7i6paqqz81WxIHivpDvKSXKJVqEANtTWmpgfmRUdUd6lCo4VwKXiD3B6D1VkWH6eHhyORbNRNxUFK4AZcPU+rcVOQioI9cWOy7mNVPxoErqiAFcAE0D14n7mUGGwQuHKgyjgBu0IoPo5VEtN/bO50+ypqf7D5Qkki312S/lHO6QL+6RRnghlLFRueu9Q+5Zb9cdveUq3b7qsvoFpnbwwpW8fHhHpPDOTVstgZPZQBIE6Wuu0c1OnXnnTRt26b73271mr1uZkgSgUrhFwmjDOkZHQTuY1qZnpUc1YkSicbfs0JUNNi6qsNbTevigWOeCs7BabD96uOOUNsZ0FIZV/N7PLTFAimgCJmmsYYD9cm+rC/XAcqnsQkO7TfrpwQuuHn/iW3vuVz+e8AKAB7hhs1WsH29SWRQNwiVMTgVNFYjWQStk9W8bCXPFf+lxf30t2gmplZ7vIEfqhjo7esKrq10Lp5xWGyM9LWgBH0nOKUAz/I6LkSQcgmpQqGk3t+VZA1X8AH42iaUU2RaTKkxE5ljdq4XU2EaCItGU8NqOP9lzUQ82Di6lH76IPOMKpAmgAJBEqQOc1qYCoT/09LUBE69tSS88o5x873hOvEjxTczR6lXSgo5UYd9FUU6vuhiY1J5PqbWzRrq4eNQbtevihpL76yJCmyvH4xAtg7eu1tW1Y1zU8o2eOjxoXOoVbfTk7tsR1E9VV2rSm1fSgrzm42VJ5xPV1SUAu+5J3PKdFnJEkyfOcBqD8XRkDJFcUShhI2cjpeG2UstcWNB8p/lHm9sHzqxi/WJEqFYE3lAIpu+1HrYt443VZIN5gFAJmNrmiX+/I5cy1B5yhTGokUhXkLvT9/+29CZRdZ3Xnu8+d696a5yrNs2RJli3J8gieCMZ4wnZEwAkdcIeGJhNJhzYQMCYkvVa/pN9L8vI66Q4JMSGQRgbbEDDEBoxnWx5lW5Y12JpKNc/Tnc9bv33Oqbo136lKUtX5vLQkV53xO9/5nz3893//7Mhb8tsPfVviqelpblinq2Ih+WB3rWweiMhwLKU6HR2JhIbj8nje7PKo3zR/c19nJ6bJeTnmBVDVWt26NZDs6rrRFPmSmCbU86whBBcd1SqsTcci5ZgkmiD/Q9Mg7ur0oMKSZTj8VEcjgJ/zM/bj39CqSIYBvgDrbDdPWSrlqQcjQ1MXBxYpAiVUUxEecwj9WKu43ySsAF5+DojimgOkZNlJcDET+bBduE2noV8eYEony+2Ny2VLfZM2ZKOn0OrqWmkqoxlbQFtjOD2FhkZT8q+Pdcnf/6BDY5tZD6dzagGE/azPNfZhMJQDiit/yfYVcsVFK2X3tuVSX10qAR8fYlz1lM2DxWUfsRNEWJ9DlrsOYPGfN2DRkwAsLQcFOEkUhbUctDCrM6UgprQo2lBromh0/Bpsq9OR37NETyaGDjSE4IEuNX1pqsZTOUdi2E6E9Vl/Y9XSYDBLi/F4b7fc9e2/l7ZBFu/MgzDAuu4SWfluiYRGs37FMw/IW/GumOZPDNP8nw92dVmB2/N0zBug2vNh3NHUtNJMJr9kGsZHcmm+rCHLQEC2lZYqE4DYKWCIG4EVy+CLyL+xOsgqOmEAzQHZlgjxVYCZ/QgB8MiV9xoMjgm3zDQJZ4IxFVJ5NzQNVQjwpCcVwApqA6CcmIPxUacklZ8DrvzN9vwMi9apsMql3p9jUMdPi6c8ek6WBPzy8T1XyqcvuVpKA5Q8zv3oUylTnjs4JP/9Wy1azrmQGfe53ieHXL9pTZ184KqNsntrs6xdXiWREC1eYmp5YmWSpLEsUFx4dFKtjy/Wplp73qByOq2S0MCYXmghwOlcO+cibAC4JaJdNoBGrZCBfR1WrBOADNgc08xroaZ/ttABVZ2cA2t2xGrtEu2yAZt7zl/ScDgek08+8E157uQM0o2THlBjd1AuPlwmwfjcoKptqkuDZsOK6v7BnqEvtnUO/6iktbVlMahTzf1WzbWys/j9Lc3NYW8yeadgrVoieVmfF2sVoRXA1NFDBVwBW0IEuPNk9JsCAU1gkWUkPMA2y0Ih/X9cfPAIcK23gZTYDjoBsARmq6x6OzysdCqk/6YM4qVk/qElQeyH8M8APAFYh6NKqTQl7bzLWKhYsbmqUmEoPGuDchZz7mzCRDeVV8qnrrha7ty2U8K+3ChAzNvJtoT8xb+2yqMv9Eg8sXBc0Mzb5FlHwj5Z01wpF21ukBuuWCWb11RpOxCvDNkubFKz66rQb49M4MTi9AcqbCvUUm5yrMEcpjS7Tc20jA6ekNhIq4YTLFk9XPbxsIEXkWdVz0f02WfL7832athCMsR2iX+OdtofDKrQHDZBdpc301YJhIniMTnV3yt/9dRj8vOjh7I6ILrtG09GZPOJiEyn4c5BfH6v1DZVygWXrJYL37PRrF9RfShc4rt+MXVSzRrYsprV2Tcybm9o2Gqa5n0icnMuekxYm7jtCFgTXyWmSsafOKljiZLxT5KMMs0xmhU/A0QJDwDG7BemEsvmrHK5c3VYBT6eq+iTbzW0ThVSYfaooKLZnwoM2EkpaH24+PwMMIXYj5ELO4CIsuOtAcRYqXNhHBbvizaJf9Ic87Xf1tgsH9y8XVr6++Tdni4Zicf1pQj4fHJh43K56+I9srm+ST9As40xpfdMweJAhcbqBkc98o8PvSV/8+3npKd/mk6yRVggkw/h9xlSXe6Ttc0hec9F1XLp1nJZt7xcysMe8QhVRXb5B4kZ55q9IfGT0VaLc1zybt6Ac5b7VmDHSlSBZ8SgNaiQvWYpRQBmQsETC1Q1EOysPiDtWNv5Tj3ZfChSPSPD0jLQJ4faW+XpE0d1HZ3u75WheExSdjgtm3OUjnrligOVEo6OZ11Zn5HyElm5qUF2X3+BrNnaLGVVES2OMER+HjRjtzTvvm9hFlQ2N1HgNgsJqHqpH6qsrBS//2NiGH9kS3tkfQuAKlSqTZGIWpVk8J1kFGEBZ2DVEg7gb9x9YqoOtYpt2M+RCQRoHaZA5jEyLwohFer9H6hrF9qpTBgYHmT9HYF63HnecyhLWLCAIUkpwNTpR4W16qhUYc3yZ7YngVwlVMFJ5epc9/Ubtsjnr71R1lTVqv4BSQTizLFkQnwer0RoQePomzoXDgAZVhsMi85jScmhDJUJQpOV3hOJlPz7M0fkT/72Z3LwWIeer5gDvEcbFI3QizdE5FJbM3RZXVBKQj7xTBBZtmKLYyLLdmuPnACrmBdfhGM55acKmolBSUR7JJkcknSCcAvxz8K8A8BxNJmQM/19crDjjBzt6pDXWk/LmYE+aR8akGgCbdj8n2kg4ZErD1RKxZBP/OgdrK6R7Zevl827V0vDimrxBydUeZFp+/yaXV/4H4Yxk01bhEld4EMsOKByfxQDvFZff6kpAr3q+lw07rFIcdPhrq4OhRRYAUx+Dt1KXQtCATYjANoVFipLEaBBSxXOKtuosLUNzI4KFj+fDlgRUvl+XYc8VtUt8FWngCqBDMRUiJGS8XciBIAlF4ObDw8VAMYqxWJ1ElpO9n+6p8G3GzqgE06wT8yX/+q1G+VPb/iQNJdP17lv+pWEa0l7kmC4MUOweO64l3M03rdD73bIn/7dz+XHT7wtiWRhoiSQ6ytKvbJtbVgu3limVuiGFaVSX1Mu/gBgHxBvoFwB3+mRpGIgWcSAF/hdyvl0DiFfKVE2gCqdCQEUALTAgfuOlQlwHulql9fbWuRIV4ec7u+R7uFhSRUI0JmXxyuxvLtE3tvZKFt3rJatl62V1Rc0S1nljGXNR02P94PrLv6v0+hCFnjjZ3H3swKozv3e3tBQn06nf88wjE/ZJKSspwLXn+oqugMQL6WuHzAE6qBtADi4947iPxxVpUx5PAq87K8qVezHWe2eVwAsVu10gwqqbzSdkVfKBqZvobLJBlWMZQ4BTxXwBEzhrXJxhAOcdtCEA0haOSA7mZ/K9gigQJGahOEXNDTJX936Uc3Wj4/ZCahQa8IVG7WBXiHkcs7X0z8qf/d/npO/+fYzMjCUm7xlKOCT5rqQ7NpSLZdtb5CLNtXI2uUVUl5mCX44cU/AP4dwe9Zr5+xsSAIppXQobWcdH1QKk2b8bZZBIdeFt6Du++iwvNXRKu90d8pLLSfkdH+fnOrrkaFYNB8q05yX5EsZUmkGZWflcrl15Ta5ePs6aVhZLZ7ZK81GxTDuWXNx9P8zjPsKM7vnvMKF3eCsAiq3qg0A6+reZxrGvYZVh5S1+gMA6hQDEFOl1A3cgYsKaOLWQ5fC4qSltTKZDEPZAIAmN4+QCgwAMA2QHUylND5LggtAnhx3REjlH5pOy5HwyNQFimvPHTAcbqpjhSJo73RTxYplGRFPJe6KRQu4ktjKBFWs2KemWqeV4bD8xU175dp1m8ciBbjq4Yp1SkQn1mYpF1nlhhDO/SW1Eoo0KxUod5Cy2pKQNbb4mlZr5tGRAXnwsdflr797Qt45QwZ9+sWLFUo554ZVtbJr6zJ57+7VsmlVpSyrLxOf/+yKLM/b66YiKDG7fp5a+n4FUo2HapY/f9eaayZf0Ds6LJ1Dg/J2Z7sc7mqXA62npXWwX1oH+hRc52MAoGTyq0YDsqakWvasXiOXX7RJNq5bJqXlE1veEDcmJMNagR5mj6gh8rcjodi9W7feN11Zynxc9oId86wDqnOnd1RXL0/7fIis/Lptt2U1CQAhGX+nMwBAyE0BqMRcAUu4rFisuPxUUTUGgxpjdZJVbO90WCW+yn5YtA6zYLJqFf2o/lfzKWkJTmOZkYyCdet0TKWoBuBkPQGcxFIpEyURzd+48g5HleRUJqASO4UmlfHuGR5D7tqzR+597y3it2OjWJvhyo1qfSqFjEw3JYhmyo6JIrQxN/E1U0JO+ZGqYRq3+jtBBEepCJUkNE3VXSTB4pMjpxPy3791Rp58tUMSdodMSjybasvkos1NctmOlXLNnnUqf1cWyYUrltUSOCc20rlD+ERr6C3rMxnttVkHVjloIWMkEZfekWE50dcjx7o75dUzJ+X11hbpHhkSxEwKiX3Odl2etCHBhCFlIz6Nja6MlcmmxkbZfclG2b5nnVTVo0eQGTKyEoT+ULWEIsu0CGGw6zVdQ8qHMeRv4yOer26+6p6cm1UVMn8Lte85A6jc8MdXrw71jY7eLqYJvWpzLsUAuPKrQqExiT8sUSxNlrHT2A/33hGo5ve498RUUanSJoA22R/LVEMHdjtsylYzB787UDoo32hqkT7fJEuAGaWCarXNUwV3sE75GQNLlFiqk/3nXcOyZRuwBgOSwX7P2+1OMk7eUFcu//irH5ctFWTCrEGX0fLai7ICTbYfA86xEkTcTktKTq1PFTPGIuXeLFEPD+43FgeKSJoAotc7sU3KG4PS05+Qv/zWc/LsqycVRK+/bL3s2NwkDTWlghTeuTAc0jvWIYT5QsIelpKUVRhA5RFtXJwqq0JEtPXRw6mOjkjPyIhanse6O+SFk+8KZHsy8oDrfA1iocGERzP1AGhtX0CqRwPSVFkpm7etkIuv3iTLNzRIyaQPo1qjgTIJljToemTNkFQbHXhH+bEiZq+I8Rdhn/evGnd8DrNiUY5zClDtGTburKnZlPR6v2SI3JFLp3vcc6ePFaIolJ06HQIoO8XiBCSxWrFqSVjh+gOyUKpgBRCPxSKFkkUhgLPfZK4qePd4VY/sq2+T0cmZf2aVrD9/AEk1ge2YKjQrBu8EPyfOigXrCK0AsE4HgCfs+Kuz9Dwit161Q/788r3it3sRQU6vaLhUyenTjXElIiTkhtTlTMR7tSYdSo6pYhowebDivVaIAFk3rdIZb1esgh+qEg93c3qAjMWTMhpLSkVpdoUD8/lGOSpL+qGgX5Wd7CFWjso91pMVo81uWIUBMatYgF5YEOhtEejJdfDZHXF8K5gZAGXb4IAc7myTNzta5aXTJ6RreFB6R0YkoQT9+RkAaCDpkZKYRyqG/FLd75eaAb+69eWhElm2rk62X75OLrh0rVTVTWON+qCpWdYoKlaM6PBpiQ6etLjBVuLrlGGaXx4piX9n69b75u9rMD9TlNNRz0VA1Ru4tba2zOP1ftTWWsXey3rgyhNbpXwV4r+GAGzdVFx+hKqxMnHvCQcM22IqJK2ITQG8hA4YACsWLEAMCGdOGEIqP6npkh/Udgj/njDAHGKmiD4zMPac7D6uPxYpRibvCkuM0AB0KuhW/BwpQCzUDAM4VO6Xv9z7a/L+uq1jpyJjX1p1wRRuI65nbOi0UBduVQpZbTSsPu6IeFitisdVibA6Ka302eCafeY/6wczTxtqsgf5vOSo5WonnFp1Js+jdDBedj+6rbZwyeyXYgkxq2I+x4v12vxPq+a/EP4nySMy7wAomff9p4/LO91dcrS7Q3pHR2SQ5FGB8dXZ7o316096JBjzSE2/X6oH/FIx7FNA9Sc84vN5pLqhQrZdvk7/NK2ulVB4IlGaNYN3EixdrjKA1jry6AeGttTxaEdmjPiAYZi/t/ro+qeMD394/r4M87S2cj3sOQuo3AjqVYna2osMj+deU+TGXCrgHXoVpamEA7A2AUWn7h93X4WrbcVxZAP5PUAKyGLFApHsrz+3Cc6ODoADN1FPWr7T0CpPVvaqlz5hECm4JKP8lHVJzJQPuaNGBYCSjMJCZXsMRoD3LRGhSCUDp1etr5Fv3/ZJafJbcQHAsbLhsjHLIPPcjtAGXFLHXVdaue26F+Lu5rrIirm9ZXGj8QnY9WqyB6V7qEY6WYZHif3+YI0C6bhc3SwfCO3bZMnyOW2ssUIp6Sy0E2synVIrs3N4SLPuB9vPKJCeGejXpNJ8JY8y59yfNCQU90r1gM8C0CEA1CvwRh07oKQ0JKs3N8rF126WdduWSUVt2aTOBIbylgFQK7kJI2McaPlgD3S9IrFh6qPtYcph0yu/sfaiz7+4mLimc32wirne5+VYqrUaj/8nMYzP2nZfVufha0GGH61VylARpKYDgMM/xVoFWPnjlLViyWLVQsNi8BpSFADvlRAB1iqg6yS02IY46v0z9aXC6iRJhRtPYooEFNanw3bimw244vqzjVPr/yY1nxm3aYi8/8qt8tdXflQCtsuNvmVl05Xqni9CXRGJAAAgAElEQVTG4UjYWYkx2k1Tlw9PE/k6KpCQrrMSIJSUKl/Vju/O9sFwLFqOlaB8U+OgFoCOKennMaF8+0biMbU0iXe+cPIdOdbTKYc72/VnfaMQ9AtLTmVzWQAocdCqAdsCHfJpTJSfZTpSXp9HahorZPsV62XrpWulaU2tBCd1J7Cs0QoJli6bYI1mXgdgGh1ukaHuA5kygPC0fnfNrs//w1IBUzVysnlA58I214j4KhoarvGk0180DeM9udCrAEwAFWvTUa8ik88AVIm3sg1AC+UKwESZiiSW4/ITj4XfSsxVXxw6stpUK47TGrCEVGilMmUQ3rzYvmI+6k6zP9x+ElSE6AFeLFMOjtVKq+hMUklA5BM3Xylf3kjVrjWCkWapqNudfSnjufAgZ7gGh6NpCX0M2xQj4p/IzFlxD8CSrLG2C6Gyy19m1eUrg2HmpZyp/6kWKCEBYshpS0Ql30HlEVn2U3298k5Pp9KWjnZ3KnEeq3Q+k0eZ1wyARka9monHAi0f9kkk6pVA3COTdL51t7KqsKze0qxAum77cqmopYAic/4MDQlhjQbDTeILVE6wRjmGJT4zIPHRLknYJbGZGgowqFM+z/s27LjndL7zez7ud94AqjO5e+vqGuOG8YeGYfxWLlqr3CgASXNAMIvMPaBIIoowAACL9QCoKm8VkLWLABypQIoE6AYAyLINiSwsXidhdbRkRP7XstPS6Z8Ud+fky+0klVMVxUUQZ8XFx8DEagUX2JXCJ/inGZ11jLAhX9t7m9zVdOnYOtP4aTWNZ8+fMS6cjDVoUbIAUEs8mX5HiQz9UasuXzVI1foM2zXxs8d3VRTatmQt/U+rlHNMlDnP6RpNJKRloFdaB/rl1TOnlL4EiZ7SzWgykVPde56XoLtNB6Blw17xpyZaoJnnQJikcVWNbLlkjWy7bJ2WhVIemjkIIZHcpIouUNKgoJr5oeKjh3cAiMZH21WYhRALHzrmeGJyzvzuiYH4r1977X35f7EKmaSztO95B6jME1qr8Y6OWw3DgF41udfnrFNJ3JSSVTqvYp1ikcIEAFQBXEfmDx4qXQN4ddtQrgoG9d/Qq9BjZT8KCQgPqISgbVy+VDYg90/Xl4qdyfpDBsPyZAesU6R0oVQ5jf5ITgGyAGoGzTVY6pO/+8jH5OrajWP3F6m6QCKV4/9/ltbQlNM69CRVQLLpRVCLYBhYmfIhqzWyiiaPt+pwwNNrt+qwmAdzJcdIIMUm6H9apZzDOel/Tr4JPq7EOE/39cqJvm55ueWkCs9AoofSFLeLSBZizicDKDHQshGv+GYBUOe6ECJZu22ZXHjletmwY4VEKqxuw+MDazQyZo0CqBPZD6YFotFuVffnA0Xikg8cFizhFj5g/R3PT7b2//faXV+gAnJJjfMSUO0nZNDK2uPxfEFM88P5aK1S00/mnrgo7jtxVKzPIGWodnyVFytkW6HtFAPYNCs4rk4VldPzSkWrPSKPV/bKA9PRqRy1f4SplXpgB2n5OVQ9klPEUokaIIaSYehGKoNy/0fvlp0VKzMAdYtEKql3XchhaXBacciY3ZwOQePBsb5KmsyhpFJd6vHErjIMtM+R3TJEey1ZiaNswTNT/1Oz7wmrCimVyl//Uz2TREIFQqg0er31tPI/D3W0qerSaCKu7I+FGLjovqRHXXZAkzioBaA+oUopGxmRQNAnDStrlOpEbBTLFAt1qjVaKcFwswTCDZbi/1jYxPpIwSONjbRZICqGxlL9JXUSCNVYgtv2x44WKgOdL08uXnABdSEWTLHP8f6GhkjYNOGr3isi63KJC+Oq02qFBBRkfuhS8FBx/3HpiZlihRIewDJVoX27YSDgCe2Kv3H7af3A/nBYUad6uLZDKVX8e8LArd9hx1NZw8RN8ayIowKkxFJhAkyiTJVVh+SbH7lbdpSjam2NcMUGKa0ep1AVd25t4MTCVHAENIes2KaWnlq8TCuJY22rRQDKVfXZPY78CphYPRa3lTr94IytOqZev63/qQr3xdP/jNuan4Alde5PHz+qoiEt/b2aPIqloJjNf/KI+6USSS3QqFdjn/W9AY2HkkTKFkD1OB5DZfGQx7vkfRfIyk2NEi4LTbBGtYWKL6wuPfF3WrlkWqM8S0IwseFWice6lfqkCSnN6perALal6zpxjA4el8GuVycCthjfWL3znv+4lBJSTMD5bKGOPUDUq16ur9/mFUFp4UZU4LIFF5YHVucFEciholQqwNTpDOBUWmkX1kDA0gJIJDT2iruPlUrIgP0AU/aDgjXqS8s/N7bKC+V9U+lUVEYRqAA8eQJOixSr95vFPUVhKoO1F64KyD9+5OOypwJJK2uUlK2SslqyXYUNBUPiY0oTst1nhDvsmn3traRWqcP1mgycVgGA0x6ZRJHz8s1UBDDtFUNforRV46nDloBygfqfan0mE9I1PKSxzjfaWuSFU+/qv9H9RDt2Ponzk+/T6wDo6FQA5XfZWKCZxwyE/NK4skYuvGqDXLBnjdQ20910ojUKvYnEUqh0hVLsMq1Rninx5vhIh8RHWvVDqRxTiPrBSmVRzKXshZD25FbUBK1SiehNGy77akYmoLB1ej7svSgA1ZlotFaNQOCTaZE/NCwHOutBFp+4Kl1X1fW3BVSInwKwWLCoU8FnpVwVqxZ2AHxXrFbVY6c5oL0foYN4KC3/1HxG3oxMowEBFxVjExI/O+P2A6a4/qpqPRFQfWVe+etf+4h8oHY8CYWlUV6/J4s44/g0WPFNy+oEQB06klWHbrUKGQdO3iWPXXIaGtNNdbLsTsuQMQHlrGfb2tApgdUEUnzQElBODhek/+koziOYjMX57Il3NHHE//eMDEmU2OcCWZ9Kojc9Upr0SkXMJ1WDfinv8Yl3RJQHmg+AMm9Yo+U1pbL+wuWy69otsnxD/bTWKKGUgGONIrg9VuFmu/SxXi3+ICFIGEZBNFQ9oyU60+PlufW3Pz+5c+rJZFqu3XjJF7LroZLj2jlXN19UgMokQ6+qqqu7zLQSVjlprWJ9kmzaEA6r9YmrD8aBb1g64B5Go9M5FcuUffh/QgWOWhXHYHv2aw3G5P7lZ+TE5L5UzDyQj8EJuCLrB7hipToWKv92Rljkc3feIP952TVjP4K4Xtl4leVGTxmOy44bR3zT4m869eaAJ1bpeNWPY3X6beHmiHh8EfEHKxRIoSuNxznzWzYO/9PSDBhSEv2EnvY5CogwxxDjoS5BmIf7SfIIIAVA6VoAwC7UUABNe6Qq6ZNV0RJpigalbtAvyWFTYvxJYIHnH0qAI7pqc6OKNm+4eIVySL0TdBIQJvGLP1Sn5Hs+fJDxHUeUDynFEHHiovFefa5WYqnGqiCboaR4rvljbfW1Pq3P0hnJZCr2428+/Ze/fOjAnz/Y0oJyxZIY+b0Z58HU3Fpf3+AR+W2x/jjNm7O6cqxVylPhruI84c5Do8I6PROLaawUwOXnWKJOW2r2c0SuHcFq7V1VFZevN7UInVQnDGa/2Zb8A0SJr0KfIqZKDDVTjycsctetl8qfrv7Q2CEQWq5svEJblDiZdTLoFnAOSIo/KE+p3mYGsGhLDqslMaBMTyNiZT5EnLVxndXrqLBRfP1PwBFu54nebnm7s00z7gAp7jvdOYmNLuTgAxtIe6QmEZBV0ZAsj4VkzWiJlEa9khwxpT0WV9Uypzovn2tDyam6oVxV7ykFXbmxcZpSUI/GquGMYpFq+xcn1mmm1eonQ08IhfJjABQRE5554c/Z4qT2tT2jyStn4AU8cv8z8Ue/u/9RM5W6b2dX18v3WbbJoh6LFlB5akqv6uq6wbDUq1AqnYuDM279GYZaqGgCOEIqgCquPgfBOsUydewNCgH4HUCL1crPHT7rSDolR2pG5F8ap+lLBW4RTyWEizFBVSlJKRryZWryBESu/sAm+dstvy4hY1z9KlS6UknXluUZHavbd25k3GUPW33klRhfZbU/oTlcgapL42+H01/eatHs6H9aEoC563+qYLItGkK2/Xhvl7zUclJpTKf6e1SybqFcd+cevaYhAdMjjfGArIiGZHW0RFbEQlIXD0g44ZH+RFJlIeErE/rJ2xYlCVASUMV7QHTjRSvVGkW6cXxgjQZU6IWkkWbexyrmcOkTKuBClp4PLBYoISLLap2oW1oowuHl9Lc/pyGbzPHCo2/K//l/HuU5HTNF/u+AaX5zX2fnotNAzbznRQ2ozo3e0tCwxmuanxORu3LRWmV/rNGNkYiUUwBgi06TeIJyRZkq1gcuvmOpkryCz9ptd2ZFA4DKK5/XkH+r6JRfNvdO7UsFkG63XX6nlp+k6fGMR+URWXFltXzn0k9Ks2/6lieWzJ7VHhkyPC8RgiCaXVe6EmVaxXnkU/U/UbBCiMXSUM1V/xPrE95n+9CglmpS704CCesTKtNC1LxPBha/aUhZ0id1iYAsjwVl7WhYmuJBqY8HJJLyqvuOGhnhnrZYTD+yFHvkO7QraHOlbNq5SrZetk5WbKifWgrq8emHEeI9AEm5rWONOq2zATbCKYwANKeSet1nugx9vtc6eb+hnjdkpP/ohB8ff6tV/v7LD8rosBKqRw2RfUmP5//6YVvbwZwXSLEudJ6PU5y3a54vshiHv3H9+mBwYGCviCBinZPWKoknRKlpZ00mH5B0OKv8Ds4q1lKtLQnI9TKxjg4rrav15ZOU/LihUx6r7pnal4qMP5YqXiuxVcRRDk9cdiUb/fLXN3xUro9smTAlWt0yFjOz2yNnISidy7xO1P9Evo4STurfcy/fdBSXtOa9p0ve6emSl04fl4MdrUpbGphHweTZ7jmU9khZyieNsYA0x0OyeSQiy2JBKU/6hN8xHNYHH1XCP7Qip7ou3wHHPlIR1tjojqs2ysaLVkhZNfHMSdYowiS46pHlmjjSvlr2FTmiLrHhM8r9xZVHTs9y6ecWFs/32jP3Gx14Vwa7X5twqN6OAfmbz+0T/h67WNM8JB7P11Je78M/PHNm0XQ7dW5wyQCqfcOqtZryeO4Tw7g1F61VJgp+Kh1X4Z2y4HHzsVSJk1J1pTqqyaRm+7FandgZlVX8jldyxJeWbzafkbcqhqYGlEhO0ZIat58KaOr5MxNT1SK/9sFL5E+Xf0i8GdELLJCK+kuK+vIUU/9TFZdGR6RzaEhjn0jV7T/1riaOqHmH1rTQQ4VzUl4FUKzP5lhQtgyXSn0iIGUpr8ZGMwfPGO8DaxQgxSMpJMEE+b5ueZVs2rlaLnrvxum6gmp8E64ocdFQpEmThOPWqM0ZJcEU7VHvg+20ZDQjEbVQ8xodOmmT+8fPODoUlb/74+/LqcNkXCeMIVPkfq/X++ffb21FAih/s36hbjDL8yw1QNVpsbVW/6OY5h/k2sqaRBRhgE3hsAIsL5pmm01T46f8jsorDE3cQICVn0Ot4oUkrjoQTMo3mlvkSGSaDzQqVFiqJKZesLP/zsP0iqy+okbu33O3rPCP59l4yajpLymHMpDPIx3X/ySZheWJCpNFo8pN/9NRXEJt/kSvZX3SruONtjOqAdoXXRjFpcnr32MaUprySkXSp3FPEkibR8JSbQMo8dHJwxHBgSZ3OhrVkmNHxjHL92vCZsRAy6sisnpLk4IowiTTloIi2qyxUYvGNNEapcCha4wzanknWKNlWhJ6tgZJLy0/zeikmk6l5V/+/Cfyyi/pNDll8Iq8ZIrcG6ir+8W+N99cFMLT+bx9Z+uZFfW8jtaqGMZXxDA+kIvWqpbh+3xjCla4sE43AEdAhZePZBYvpaMPoNWmqZTyV4dKU/KN5S1yJjSpLxWGkWOpEgYjlprhUXrrPPK7N10nv9N4nXgywJNKpPK6XdNqo05Fikz9zy5lBOSr/4niEtZn98iw1eeorUVbdqDAREwUQZGzMXzEP1M+qU741XXHCiWRBKBGUpZGw0wD0OSZtcRiyjnmeRViQkG+R6h55zWbZMPFK6W2aSr5Xq1RddURba7TyjIn5unQndAaRSmL35HRV7BVytwCvcamKZABp6NXYSX3tT8zRb1r3//7mDz749dnWwLdhsg3fKb5P/Z1dqJscV6PBXoS5+4c3dLcXOtLJH7LNIw/zFApzeqCiaPCAmgidmp3AiApQVyVl5BklKO/ShjAqaLi51CtDkaG1VIdCEwS5IGrRZIK4j8VU+NsFOUprN5ZI19/72/K2kBmC2nRDG553cVKockcU/U/rTYe46WjWd2ubuQ0izvV36sVR8e6OtWNB1CxPgHYszGCGv/0SmM8KJuHI9IcD8qyWEh/VpLyzgk5eBm48bjzFHBAf8P7yHdAvkekecslq5U3Cvk+MqkrKEBI1RK19NTU+5Tzmxkbjaolql1szbQml1QhvwDOaK73Y0kfjihjgHUE2FN1NXl9xUZaZbDzlcnkfvnhPzwpv3jgxblOmzRM88m0yFcCnZ3P7JtQIzjXrufW75c8oPI4aGXd3tBwtZjm1wxLYz/rrnIAJRqrK0tKVJEK2gxuPtQpp3eVE2sjeYEUIELX7Ffm88pTFX3yvcZ2GfFO4lBieJA6w4DFY8p4t42IIXd8YKd8Zd0tUkppYMbAasH9h7St3TejWKC0BMld/5PrRhQZV/2N9haVrKPfOwR6rFLElPOHnPxfBBYtIFme8snKaEg2jIY1eVQfDyqAAq7ZDCfBRGIJIOV5Efcu5J5oXrdsfb269Kg70U4EIefMgTUK+0JbiIRqJ1qj8Ea1nv6MfvR8/lIF3Ok0SSeiWnqsw2qhgGvJ9A0r5SoJt9TwSjDcoGCeKWbOBzke7dRqKzioFrtj4vj5vv3yb/+IdFpWg8zB7z7U0fFQVlufgxu5gDr+UIybm5pW+FKp3xbD+GQuWqscgtp+rFWk/Hh9sHYoDiB5BchiqeLuExoATEFsLNkzyZi8UNcvP2nonkqnAivRPjkyieRPtVazTz77K++TTzReKYFJsTNLgMRjt33OnuxOcgiaEu05LLHkDnm7o03r4HHfF0pxafJ7wnySaVf6ks3/xIWvSfilNOUT3PtcBl4ECUXKikkyQX0qJMEEYDasqJZNu1arulPzGpoATq5eMyxwxMqMNCqgZmbgSQLGo13KngDQiI3SxkXr7meQMHRoUoAe4AtQk5Qi/jq37OHEGdOa/sSgXoNaxKm4VdOP5RyqGrecAfzEoAJ+bKTdbsQ38xr72Xf3y4++kTWgUo+835NK3fH9np7zUpg6t5WYy6o9T7elGCDR2XmLiFAMgC5U1nPkdF1FwQqXnv+nGIACASxWrB9AlJcYACZkwMvs8xvyYH2HPFHdK+nJ6hgIqThN/TK9aUOkbG1IPnftDfLhmt1TQHWu6Sfu2xcdVbUl/ryC9dnTqZJ1WKXwPomYnY0BQBL7rE0EZE20RK1PKpGoSCL7np39OQkw+MjZWfrWeFwBtRCXnlVBgmkN5PsrLK3RssrwJPI9dfcBFY0JRpq0OimzFNS5Qiw9XGaWmipz+UtnBERHKT9BYirapVYhIiZKmwvV5Fg+atrufLeCI3KIWKBWCKJJPwAOmKPGr3J+w2cUcLnmuZLzrLEH/+cv5Kl/m0inmmNNJUzD+MzD7e1fPxtrr9BzZg0WhZ7oPNvfuL22doOJ1qr2ClRIy3o4XVe1ph9ytS2gApDyMyYdsKVXFcAK+B5Pj8ovVvXKixX9U2EMXireVGYslavxiJStC8nvved6uavuUinJqKCafLGUZbYP9itVCbEQgPNQR6uc6OtRxSWoTWdr4KIDnrUJv6wfDSuFCQDFpac2vpBFykcMV14rmGzOaCGfCX/QJ81r6lT5HnWn6bRGUWeyyPd2C5Fg5RxAR5muOTOImqmx1tUqIBMfHKt80lJTH8CX/SwBjqjt49JrdZOZ1vg7oI/e6YQ4bgJWQbtECUHEeqfESKdbM4lYUk4f65A3nzsmL//ikPR15VYcZYr8/cMdHYhTF/Kozspyzv4pnJXLO7snvaW5OexJJj9miPxRrlqrAObyYFBWlZSM6QA47VV4san7B3ixkrBaySwPhVLy9ebTcjg8iU6lPq/dEmVyzscQKVkRkL2X7pJPr7xGGv3lKgiCKDJ6nwCopTZvtevAfV9IxaXJTxDrE5I8AErFEfFPABQaE7xQqpMKHcwpSSWSS/yBrgZ1Ld+BS19ZVybrti3XUlAU8EtKg1PJ95SCBqskEMYarZ/WGs32GsbajdguOACosVfI/YhCY43mQNrX49mKXrFRXPUhjd2qGhUVV/TnskMLagXHByQ2glvfOt5RdpaLhyLV3z0s77xxWg48fVSOHjgl0eEYkqr5jPsv6ui4+3ys/S989eYzXefRPo7WqkfkT0yRG3LRWmVy0VpFvQr33uGokuVX9SrD0BeepBY0K+KvZ0qi8vVlLXImOIlOpWbtREm/zGn0Rjyya9MqubZmsxw4eUqBFFeeHvALqbg0+dEioBxIGhr/XBcPy7bhUqmz3XmAdTr+Zz7Lg+8MguAk/IrCGTUMlcRbtrZOLr5mk6zfsUJB1eudlGCip5K/1BJtDjeLV/mgWec0J9yqdiOwW1nTRZTkFJw5n9/uOhqCTjVzTHXKvMGNTtEau0uiQ6f1eFwbiUs0IBDVGW9waEn6EUaIDp5UVapsOsDGowlpO9GtXNO39r8r3W2UHxfk7aQMw/jKg+3tf5bPOjjb+7iAmuUTsLVW706LfM4QacgltooFCm91e2mplini5mM1AbbEVmmnkkinZcBWS2qrjCmdqs+fY38zwwr45mkVZDkTM2/GuXHRK1I+qYr7xN/rkYpen5REPVKbDMiFJaXSFAiOtY4p+IREQtJpraE/bZeBQlcrhLhF47q6ZZVywZ61Ghsl2RQsmVy+aQuTBKvGRJvz54M62qR9Ehs+rXFKXHKEawLheou0P0lZf655QyRamQJDpxUgSTAp6COiou1OMiquNBk1ZFmjw2esFt0Z5PzpzpVOmzLYMyzvvNki+x89KCePtMnoINZofuZoxjkShsgjiVTqM//W3d0y132ei793ATWHp4LWanld3RVew/iaKXJFLq2smWhEU9aWlGiSiv8HTMk0Y7kCBPycDHSJ1yPPlPXJtxvbZNRX0Nc+h7vLfVNHvo4EEhn3LSOlsna0RP+NqMhQPCXHR0c1CQfwESteXVIi622LPfczWns4oiRY95Dvi8EZddqH7Lx2s6za1Kj19RNbKxOm9NrWaJPGG63kUZ7WqN2GWduNqAs+bLn0CtIrbVWo7En7VpaeLgftY8CoXUxLYBws18TVZFZBItYn0aETWnmVTZKJ2Gj7qR557akj8sazx6S7tU+SiaKsT4KsBwyRf/Z5PN/b19ZGg/XzcriAmvtjM/bW1TUk0Fk1jE/bPUuzPgquP0LUdAegksqJoWK5kryi0kp1ACQtz9f1y4N1HVPpVFmfrbgb4p6TQFL5ulhIRZQd+TrUl6aLfxK7VAsyGtXEECW6dX6/bC0tVas92+FwRok/U9JLook5y9cmIocTCgdl1ZYmpTpRBjpd+xBsfqxPTTCRtEH6MM/qpAmgB8dTXXq7b5PW4UPazwWkrZJhdE6JdaoeaTqlNKdQmKw/HNfMEAEdTEd0W/5wfuKlsw2szsG+EXn7pRMKpCcPtcrwQLQY1iiOxBkR+bGIfC8Ri+3/UX8/wpX5PtJsl9K8bucCap7TSzFAZ0PDDabIV8Q0d+aitcqkY43WBAIKLgArJY7EVJEJdGQBwwGPPFzfKb+YTp0qz+vOZTcAtCTt0YojeJ9k4KlEQv8TAM1l8fCWYElikQOIhEF2lperaMxsw2nbzT5YulCfCnHpkcijI+jm3avkgkvWyrJ1dPGcqsiE5Wk1qGsqUP7OAj3VJh0G9LpV9FsrpGwJPiuW6VRIzf2ESDCNNdMb7dBuDJpg0uM1iS+IpN/4x0q3j/Vqpt6yhkl6zo5bWJ5n3ulUS/Tg/nel/STdFQqZeeu+TJGoIXLANM3vezyeH/W2tx963OpRsShGLu/EorjhYt/EnQ0Na1OmCQvgP+RKr8IFXm73sQJgAFTEUwAegAYAMYKGfL+pXV6uHJAiJMBnvX0y8AAlGXe4n2TgqT4iGw+wFmvg/lOqC8uB+548HFESR9kJzmghOqPag6m6VNuGYI2u3tKsHUKnnnqyNYpoc/ZAl3kfWKNkyikd1ax6fFA5nWTnVRWKBJMfBZxsX0FT0smoHkuty5hlzKmIitb129bo2EU41muHoAEQp2BAO9TOPLBGsT6PvHpSM/XHXj8tQ31FUdizuqUZxmNmOr3PNIwnf9DRMUWCqljr62weJ9uneTav8Zw/t02v+lXDND8vhkHBaNbzyoZYqjABsFpxYwEQtFWJFRIi6PTG5btNbfJq2WBRQdWqf/cpePJn40hEuaBk5LMt35yPh4Nbf2BoqCDVeyrUSitLZPn6Btl66RpZt32FJptoKTJ5OMIk2kJExZjHCe253Z8FeoAXSR6tekonNfOvIQPajszJSZ14RkAwEe/XPlBqXSaj4xVXY+1OxuO4Dt3KqmRq06omeKazDSc2evCFd5U72nq8q1ixUagqhw3D+LGY5sMV4fAr/3T8eKYgZW7Tex5snfWLfx7cy9m+ROO2xsYtkkp92TCM23LRWuXCAU6sVaw2/sbVBVjoY8XnHVCl5v+NiiFJ5tpr2J4ZQJIMPLxP3PgLhiPqwpclvdraYz4HrzTuOrFPqsOwwPloEEfNXISU7L48MKDb5TMo+aSt8qZdq2T75es0LjqdS4956vXiJtsyecGqnHidE61Rat8HFcBiQy3qgtMR1hKERoIPS3e6Rooz3KG2dh4dr5OP94vH4aBqggmVqYmWs4YVYj12Zr/TTjLNbo1ifaKqD+Xp6IHTMtxP77F8Zn3CPpY1KrLfMM3vGqb5yIVdXe3nI6c0n5lwATWfWZtln0K0VoE0QKaBgoBQSIEUbmVvMqnCK+0Sl1o6rf8AABq5SURBVF9U9cjLtQPa8G+utQ9Ilie92rYD6ToElJcpgPqKQqDPdur4OBwbGZF3R0cnqNtDF6PwgQQd/0ak+/WhIY2x5jKoXkISb+32ZbLjyg3SvK5OwqX0lZk6NPMdqLDI95FGBdVcqowyjzhWjjl0yqInmZQRl421bs6kJ2VzP441quWdI20C/QmdUyxn/mRK+unx4JnSgG+0Q6JDpzTEMKEZ4zQnJTba2dIrh148Li8/fkg6TvVKIl6UECYHOWGIPCam+S2fyKuLvX/UtOsrmwftbpPbDKC1mqqvvywtcp+IXJ2L1ipnAly2lJaqtQpnlZgjlVVYdihzDkdS8kR5rxyNjMiALykJg9JFkQC14GlDamIBWZa0FOhX0MIj5ZuiQJ/bHeW/NWGLQyMjcnRkemFpvujEjRHrxoLlHuf6UHA1tE+urCvVeKhWL21tllJq6acrwcQaJWkTqlOFJ0uYJHuGwcS7B8RGtYuoglhiQMnx0wtCZzFvCoojY9aoku/1eDUS4lqD1VMsZ6uSqV8g/wO82hJ8jlkbHhhV5fxXnzysYDrYizWazUzPeQ+o779miDzoNYwHu9vbTy6mJNOcdz9pA9dCzXXGcthetVZTqU+Zpvn7uWqtwlEFZJxiAKqpSMwQGlCVqlhMSkIe8fgN6U5bXTaX+UNi4FvHRaq9/mkTPjlcflE2JbG0v7+/oKSScyHEP8urI7Ju+zIl3q/e3CTltaVTqpec7RWYlNdJHyYnaZPfkrcoT0NCqw9ce3ibxFpDpSssulOGIHQ2E6ei0fE+iWHdwgNNW+pO0wlMW8ezCgA0rDDcInBI50oykZXvae9XEH3zuXe0oonKpiKMtCHSahrGT03T/G4yFnvhR/39uPlLfuS3upb8tGU/AUqvqq+/xhT5mt3KOmsmOA+HGCMJK5oEElfEelXuqscjQTQAKATweJRKhHXHn+agFa+j+orWK2frIWNZ7x8Y0FhwIQOXnk6g269Yr+1DqurLBfrTtINSUBTtI8127/nyvGOjCmNmUsGLcky0P3EFEFkG+FCRyo0FgDUatcn3LdpqWzxevU6tiJogMG3DqGqTAuSnbcrT3JVMdBk98VaruvTHXm+R/q5Bobqp0GFTnt42TfM7UJ6iZWVHHjl6NLf4TKEXcY7vf7betXN8Wop+eZbWajL5B2IYd9tSJ1mfBHpVZqyRun9CAYzeRELBFpFkSll5oEgGAsRwPklqYe1i1S70wz4Vjcqrg4MFCZP4Aj65fu9uuebOXVNaKmdOoPaoV8UkKwmkhPYC7ljr2jU2SQ08wiQBCZUuyxASyfq7qHFN4puECBzpO6xbFZhW63a8FNS5Jys+26378LdVyTTzQJykt2NQ3njumLzxzFE5faxTYqOFfcjss2kXH0PkibRpfttrmk9/v6uLViWFI3TWb8D5s+FCv2Pnz8zMw5XuXb68JB6L3WQYxr0isi2XN96JNVK2CQuAUlXiqsjTYaGSHSccwHb826lC4rVHMIT/n4tEX8xbxjp9vr9fCxbyHdTQv/dDO+W6vbunBVPUkbx+RJAbNBFEQij/2CgQYYsnayWR5daTwLK0RhEmIdGV/SuD0Ikq2g+fUbERS5gEVkFzRsVV5uyYkkwMSXzYqWQaVAt5toE1evLtNjnw1BE5/MpJ6e0cFMC1CCNpiBw0DeNHHpEfeNPpN5ZikinXecx+deR6ZHf7mWbAuLW2dqPX4/miKfKrdn/TrGcL0CTjjzWKOhUWKmBJ2SpAygOt8vs1xgpjwNEMwGoFUOnauhAPnUw97v5csnmIkZBISsQTEyg7VfVlcu2du+XSD2wTtplojdIVFEoSMna1ttud/11pdj3aYyV5op2aZMKtt/o8zaVlOvHRaaxVpe/aLOm75PB45n+SaLOzp9WEzxFvtrimsxmAZtqUnvYBeevF43Lg6SMKqEWKjXJJ/abIs2IY30slk4/s7u5uXSqUp6xfwlk2zH8VFuPsS/gYe+vqShMez11imveIyNpcpoKHRrnqRruVNcpVxFQd1SpcfGwUwJekENoBTgtr/DTasVCVNV8Pn3O8MjAgJ6Mzc7jJ0l945XrZff0WBUxEN7CwqBtvWF4lV9y0Q5avr89QwDfsUlBHv5PyykK4s9S125QjW2VJW34A0uqG5xYyGFe0b7FEm2FckKm3rdvpYq2a3acOX5NMPXPW1QOap460y+tPH9VyUEC1SNYoy+W4IfJo2jAeGBV59t/b24dzWZPuttYMzNc75c5vFjOA1uqBxsZd6VTqy2IY7wcDs9htbBMAk/gpClYwAKi0AjgJB6BshVUKmPI3A+sU9z+MXCAiJbYFm8s5s9mW0tln+vqUVzrTIMH0a5/9FdUcdQYcSTLTJJwmNLYzDOVhllZvz9ntnnx+tUZVrd7qJspnBZV6q3yzKrfe9krABxQ71LolTmq1eG60QhCBiimg78RToTtpCWliaNZKJpJJ/V1DKtiMW3/sjRaJjsSKFcFUlScRedibSv2gu7v76FKmPGWztufaxgXUuWZoAX5/U0VFlT8Y/KSIfFZEmnI5JTZahd+vmX0AFW5hdSCgsVWoVLj9sAN40CSmsF5x/fk9DAD252fFHBD4DwwOzpi1KC0Lyd1fuU1Wb22e+7Rcb2SZgmlO1UaZR54EfMQ2UXWy6FS5x0bHeKB2kgk3H3k8KFTESC1rNHNObYGUWI9EB0/YHUKJLc+c16EctO2kJdx88Pl3pLutvyjiJKpYLdImpvmkaRjfCAQC+/edPg3lyU0yzb0a59yiuG/SnKdzN5hpBigGSNbWXmV6PNCrLs9Fa5VjQo4nttoUDCpwApq8IY4AMz8n3oqrj/4qWqIwBfg32xVrIUDkf3FgQGO4M43NW5fJx796mwSmdAaduAcJJkAqUrklR3oSxzG10ghqkmbKYz1qLVoyfM05izY7PFA4o2iIYo2iEIUlCuBPq9RvAzmWKBYsAimzVTLxMRzqG9U2Ivt/9pacONQqI8WRymNCtK7eFHlQDOOBeFnZYZfyVHw8KtZ7VPwrW6JHvKO2tint8fyRGMYncm1ljaVJCAA33wFQp2011CseNll3LFPiqI5lCk8US5ZtCh0kxp7u7Z3R3ecMN96+S973yffaKG7FRg3PRBoSiSGEllGYz0XEeVxzFAJ8q6RTUe2XpAR8aupzzNQ7hH5LbOSMRegPVIxZo9Nl/h0LdnTopCRGO+esZHLKQV9/5pi8/vQRjScXSbiZzn99pmk+7zGM+1Op1BPBrq72fSJFUYUudK0sxv0Lf4MW46yc5Xu6cf36YGBw8P2GaX7VbmWddfaFB4rluTESURaAEz8lZgpkUX1FbJMCALRXcf3JsmPhUgjA7wtZFIhIk92fqc99wO+Vu++5STZeuU5nmbbFlY2Xqws+yT7NIelk90Ma7VLQwyrF7QaM0QilHj5THzSbx0uslfp8TRhFsW694+2V9QMwuXTVJu1rbBSa1OyVTFijI4NRFSV57cnD8s4bLcUsB02ahnFUTPOHIvJQwDQPuJSnbJ564dsU8u4Ufnb3CLPOwK11deu9IveYhvHRXLVWcfuXhUIaWyV5hS4AgIlpAsXKAVISWNCuCKyR0MJy5XcktfJZHG8MDWnd/kyjpjwsn/5vd0jNujrdBDI+gJpLB0/n2I4liEYotfWAoNUVlARTjgpPelCnTh/r9owmjDJFpqfL/E8Ue0aFnzzPzOHIVCotXS298vqzx1S8+cy7XZIsjjgJJyUz/5wh8r2kYfx0V3v7CZfytLAgk887s7BXuMTPhtaqN5H4sBjGF0RkQy7hTh4uLj/ZfCqmANbhdFpq/X51/UliEWMl80/LayxV1K2wXmnDQtPAmUSgp3ssWKUvDAzMqha1cW2DfOLPbpdgJbQkkVDZKimvvTj7p5yRYHKy5GOZddUyLVMh51yGJQbdbwkxj3Zokzon1jqTkIrSpEY7VQUfNf65KpmiI3F5980WbSNy5NVT0tdJPLUoeSBtJWKKPGKIPOBPJJ7f19tLbxV3nIUZcAH1LEx6Hqc0bq2ru8hjGH8sIjfnSq8iVkp1FZoAEO3hq2KNUmnliFiTrIKMD8iipk84gG2Jt7I/r/5cMAUQP93XNxZmmO4+d1++Xj7yxZvE47OOFqnaIpHKTXNMiSXcTLURhHlNMCndCbX6RqumPocWIs7JAEHKOtWtj/fblCdEplHTj0z5djnxVKcRnvZkmkW82REnOfwyCvhH5OThNomN5l85NmmSsEZfM03zB4uxlUge78g5sYsLqOfEY8juIvZWVVUkAoFPSDr9h2IYK7Lby9qKB41rT/IJYIUFAKjSIQArlFAA22DFaotrr1etWBJcgCqWrKMfMNN52f7Zvj4Vb5lpXH/TDrnpd66zrsnwSHn9HgXF6QZWoNVGBJcepg/q95SaOuT73EpB9RyZGqLDp8VMp6w+9YidTBsbhSYKd7VXgTc20j5nh9DocExa3ulUaxSVp2KJk4xRngzjKTHN7/gDgSf2nT7dk8s6cLed3xlwAXV+57foR1d6VX39HjHNPzMN46pctVYh968MhdSlR8gaCxUivlMYwIKgSSCASkILgHWA1aFhzRRfhSr1Yn//jE30OPZNt+2S6z79Xp0XrMrKpisVyJxBXDSVHJL4qNVGBKUlEle44IiTkLHPJes/dtyxxnY0qutUTqu2PAk3zlAsYMdTqWSCdhUnyTRzXT3loH3dQ3LswCl58eeHtBwUYC3SUMqTiDySFvmXRHn52y7lqUgzW+TDuIBa5AldqMPdWl/f4DGM3xfTpCCgNpfzOrHVC0pLFTSJsWrfikRCmQEAKHFWgDVT4DqZTqtFS1zW0WbNPO/hkRE5OERSZvpBWOFDt+2Sqz71HgtQfSVS1XSVAiZke1VXsrP0WK+WehTCJPkkmKxrcFSbsC4pNaU2f1Zr1FaG0lbL7JMcUat2phGnV/3Jbu3F9OoTh4tJwOeUWJ9LspVILuv5XNrWBdRz6WnkeC1orbbX119niPyJrbU6V5hzwhlw+7FWaUGCW4+1SmIKFgDg10+c1S4QoNqKkAEAjHVLJoSkCts5nUtfGxzUNiczDWKxd3xot1z+nzCsoUwFpKRstSTjg2oBCi1EVN1pmSV64kOBP6dbsk9tWZfaq360U5NUhBVmE5l25Pqcunp6NM00HAL+4VdOyCtPHNZe9UMDo8WqNcIMPmmKfM+lPOX4QpwDm7uAeg48hEIv4ZaGhjUe0/wvhtXKuiyX4wGIuPeOiLWqVPn9ylXl51itTowVQWsSVsRIAWOsVUICxFkZaJ8enwNQ7/zQbrnMBlT2UQk+X0SCEZJBcEYLEIRW+b0hiQ2jYTqo4KxdTPWYU1ueOEUAVmy0TVIJejLNrD+QSqak60yfvPz420KH0I5TPcXqx8RUYNq/Kobxz2KaP+vr6Djh1tXnspLPjW1dQD03nkPBV6Faq4nE7UY6/aVcW1lzclx7tFad0lVErAFSOKnYiFCoaMOC84sli7UJmGLFOuWsrw4MyInZFKawUG/bJZfbLj8gV1p1gcYyc61gypww5YIqA6BdSzupiNLOoDNURTlJJhV8hvI0h1ze6FBM3j14Rl75pa2A3z0kxEyLMDhIm2EYP5F0+rsSCOx/sKWluwjHdQ9xlmbABdSzNPHzdNqCWlkDklingCqhAPipuPNUT+Hq8/YDsFRV9ScSmtSCKgXgQrE6MDSkFu1sLv9N126Tq//gOjF8HiXzVzZeoWLL+QyL2N+nTABBvDlYqRVX0yetkOsbkdioVZLKfrMlmVB5crqDvvHsUTl9tGgK+Mwjuoavimk+ZBrGI9Xh8OHF3q8+n+d7Pu7jAur5+NTmuGZaWRsez8cMkc+JyOpcbxFrdXMkojxVpP4cLVWAFQBl0QCugCyAi6A1tCpcfkpPZxoA77UXrZUbvnSj+CIBbd9cUbdbY6a5D0vPFFBUEJ2hi6llvfZp5RNgCqjOFuykbQjdQaE84dYXkfLElHUYIk+iOerx+R57sKWFpFNRTN3c58/dYz5mwAXU+ZjVc+CYaK2+XFu70+PxkLB6X670Ksda3V5Wpm88FijgCgMAwFVNAKxTw1B5QDL/h4aHhT5Ss409qxrktq/eIiUNVqgXUj/k/mIPRFFQhtLqp2jXrB1CSTKhOfr2yydUcxT3Pko/puJAHa1E3jZFfuTxeB4oD4Ved63RYj/tc+d4LqCeO89iXq5kb2NjXTKd/s+myGdEpCGXkzj0qk2RiAWoWKxerwpVowtAE8DGQEATWCSpoEzNptLPuTdXV8hHvnqrlK+3mF6oQJXX7cylonbGW7CSTIPj7UfisyeZ4rGEtlampp4/nad7hVr7IgxVeRLT3G8YxgNGIvGIt6en1VV5KsLMnuOHcAH1HH9Axbg86FVtjY1XedJprFW0VrNv2Wkr/UOtgqOKa+9YpxD8AVpCAmgFtMRi2vpkNsNubXmp/Ma9t0jlVqs6ikw8cdS8xaNtrilJqdHBkxkdQqe/CofyhBW6/9E35fhbrar6VKS6eihPJ0Tkpx4ROoS+5qo8FWMFnz/HcAH1/HlWBV/pzTU1y3yO1qrIeHlSFkdmoQCg9LGChwplCsiCp0qiitJV3H14qDNJ93GalSUl8uHfuV6ar0PnBS5qUAE1s1oqi8uxSkhTIxIfodXzKU1MzdYhlLr67tY+OfDMUXntySPzQXl6nXJQr8fzo+729pMu5Smrp7joNnIBddE90tlv6OOrV4d6h4dvzqeVNUeGKkUPK6xVXH1c/jgFAbZ4NRYqVVQzDaqy7vzVPbLxY5fYmxhSVrtDCf7ZjIk97ukQOnslEypPp4+0y/6fHVSVp4HuISGDX4RBbKDdNM1fimH8k9tKpAgzuggO4QLqIniIedyCcWdd3fqUx/N5Mc2P5NrKmkQU9CpErElGOcUAdFg9NjKi7axnGoQLbr9hh+z4zHvGOppSxVRef8ksNfq2gPRIu1WaGu3VktKZBoCJPB5ZelSeAFSAtUgDGsNrhmk+mDKMH7t19UWa1UVyGBdQF8mDzOc23t/QEImI3GWOt7LOaT3g7q8Jh2WFLWJNGOCtOTL9JLRu2L5arvrjG8Rvdzy1VPtx+8sn3MZYkmm41e4QOjhrh9BEPCktxzo1Uw+Ydp0BeItijarUgRjGzygJNU3z8R90dLTnM+fuPot7BnJ6gRb3VCzZuzPuqK29OO3x3Eu7J3JQucwE1mpTICBrw2GNqw4nkwqqM8EYdKxrVjXJtffeKOEmB0ANKa3ZJuFyqy2K1X7E0ilFGQoK1EzDaSVy+JWT8qrdSmS4f2Y9gVzuTURIMh0zRH6YFnmwKhx+2aU85TiDS2xzF1CX2AOf6Xb3Ll9enYjFPmUYxm+bIjkz7aFTUWFV5/dr19OZNFFZcLuqKuX6z1wtDVetHbscqqVKay5U8WhtP0JPJnPm0IHT2A5L9I1njqr+aJEa21Fw0KuUJ5EHPYbx79vb24+7rUTcFyWbGXABNZtZWiLboLUar6u7wiPyVdMw0Nibqigyy1xgfZJ06ksk1FqdaawLh+VXPrhDNtx9qapb6UDhyhMQS+VpZjedunqU75HKe2v/u8VsbAd6nzRM82dimt/yGcZLLuVpiSz8It6mC6hFnMzFcqi9dXWNScP4L6bI3SJSXez7grN67bbVcvE914u/HNX92YeKN3cNapb+xZ+/JaeK30rkDTHNh9Mi+wY6O4+7lKe5noj7+5lmwAVUd21MOwN7t24NxLq6PuAxzftybWU915SSzLq6uV72fPbaMYL/dPuQZGo/2SNvPv+OvPL4Ielu7S9aJZMp0u4RecoU+RfD73/Srauf66m5v89mBlxAzWaWlu42xi0NDau9ponIClqrdK4reLDo0Ai46pYdsv43dqu7nzmcfvUv/fwtOX7wjAz1j8wmmp/L9cQNkUOmaf4r7UQqI5FDbpIpl+lzt51rBlxAnWuG3N8L9Kqwad4uIl8SkY3FKLynWeB1W1fJznuul0BFidKb4I4eePKwVjPRrz4eLVqH0B4xzafF4/lOOpX65c6urjY3yeQu7PmYARdQ52NWF+cxjdsaGrYZIl8W07wtV3rV5CkhgbWrpkqu/vR7JFYZkpcfP6RqTz3tA8Vy67WViIg8aIh8z2ear7tJpsW5MM+lu3IB9Vx6GufBtdxUUVHlD4X+g5jmZ/PRWs28RWQAa6oi0h2Ly/Dg7LJ/OUzNgIg8L4bxgNtKJIdZczctygy4gFqUaVxaB0Fr9UBDw560lbC6Llet1XmYLXhWx02Rx4RKpnT6mR90dQ3Ow3ncQ7ozMOsMuIDqLpC8ZwCt1Xgq9fuGYXwq11bWeZ80Y0enlYjHNB/2pNMPdXd3H3UpT8WYWfcY+c6AC6j5zpy7n84AWqtdtbXvT3k8XzJEdudaDJDHNFKd3wHlSUyTxnY/dylPecyiu8u8zIALqPMyrUvuoMbNNTXNXp/vvxqm+ZuSo9ZqlrOFytMRU+T7CJS4je2ynDV3swWdARdQF3S6F/fJaGWdjMVuNg2D2Opm9KMLvGOnlciLpmH8k5lKPe5SngqcUXf3eZ0BF1DndXqX5MGN22trN5gez5dF5E5E/fOYBShPp0yRn3pFvuW2EsljBt1dzsoMuIB6VqZ98Z/0xurq8qDfv1dM84sisibLYoBhpTyJPJA2zUcbOztP/G+RorH7F/+su3d4tmfABdSz/QQW8fmdVtZej+eLpsjNM9Cr0oZIq2kYPzXT6e8ZicQzD/X19S3iaXFvbRHPgAuoi/jhniu3plqr8fhvWaQAWWV3XY2KYRwUkYcMkYfq2tvfdq3Rc+WJudeR7wy4gJrvzLn75TQDWKuv1dauF693p5lO14phHPab5oF9nZ20EilKn5KcLsjd2J2BeZgBF1DnYVLdQ7oz4M7A0pwBF1CX5nN379qdAXcG5mEGXECdh0l1D+nOgDsDS3MGXEBdms/dvWt3BtwZmIcZcAF1HibVPaQ7A+4MLM0ZcAF1aT53967dGXBnYB5mwAXUeZhU95DuDLgzsDRnwAXUpfnc3bt2Z8CdgXmYARdQ52FS3UO6M+DOwNKcARdQl+Zzd+/anQF3BuZhBlxAnYdJdQ/pzoA7A0tzBlxAXZrP3b1rdwbcGZiHGfj/Ae8TInvIfHrEAAAAAElFTkSuQmCC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data:image/png;base64,iVBORw0KGgoAAAANSUhEUgAAAVQAAAFUCAYAAAB7ksS1AAAAAXNSR0IArs4c6QAAIABJREFUeF7svQeYJGd97vtWd09PT85p887uKq2QsAJCQgKRHDgHMEJaYWxscAD7nuOEA8H3niP73GuwfYyvfX18BMgkCRArFMggsshKSJa00gbtSpvz7uTYXff5fV99Mz093dNhunt7V/U9zzwz011dXfXVV2+9//T+PYUjnIFwBsIZCGegLDPglWUv4U7CGQhnIJyBcAYUAmq4CMIZCGcgnIEyzUAIqGWayHA34QyEMxDOQAio4RoIZyCcgXAGyjQDIaCWaSLD3YQzEM5AOAMhoIZrIJyBcAbCGSjTDISAWqaJDHcTzkA4A+EMhIAaroFwBsIZCGegTDMQAmqZJjLcTTgD4QyEMxACargGwhkIZyCcgTLNQAioZZrIcDfhDIQzEM5ACKjhGqjZGfiqVD8kDUSklZ60StLhBumh10vjNXvQ4YG9oGcgBNQX9OWvnZPfKjWkpBWetFLSRkkv9qR1kjZL6pWUkDQq6Zu+9AlPemCL/T8c4QzUzAyEgFozl+KFcSAfluqapIa4NCCp35Mu8KVLJa2XdKGk7gA8o0vMyIik70j6WJ30wK9KQ57kvzBmMDzLWp6BEFBr+eqc5ce2VYpPS4m4Ndf7feliT7pW0urgpyMAz0iJpzom6UFP+khU+uabpJMhsJY4k+HHyjIDIaCWZRrDneDvPCU11kmrfKkvIl3qW/CEia6R1C6pXlJJ4MlCXYKCTkp6VNKtMekbb5KOhcAarskzMQMhoJ6JWT+Lv9OXvK9J8VGpKSWt9qR+SZd70tWw0AA8WwLmWdL64kOgbp2kmKRGSXFJQ7LRqGTu+QNYn/Clj8akL98gHQ6B9SxebGfhoZe04M/C8wwPuYQZADw/IdU3SS0RaTAlXehJg750haS+ADybA+ZZ0lpKB0/oK8DZEAApgAqwuh2nJE0EwIoTdQlgnZb0lKTPJqW7tkt7b5H4eDjCGajoDJR0E1T0iMKdn5EZADzvkhKzUmtU2kiwKIi2X54Gnq2lmuycFIuNH4CSkD2/AU9+87NUFCp9UjD9AdbTkvIAK5j7jCd9OiltfUbaEwLrGVleL5gvDQH1BXOp50/0FilyuZQYldpj0nkpaVNEutCXLkkDT8z2ktdHOnjCPLOBZ8k7D07FASuuAIB1Nve1hJ3u8qWtUenTKWnnliUJ7gtwUYSnXJYZWO6aLstBhDup3AxslaIxqd2X2pLSBl/a4NncTn4IGBGBb1oueMIu+cFk5wcGym/HPCu50ABWnKcOWGdyTyebPivp3pR0Z0R6couEeyAc4QyUZQYquc7LcoDhTgqfge9KsUOWdQKg50VsYvyLfQmzneT4ziDGU/hOM7Z0Ps908MRsB0AdqJ6pRQVago64AoYl5QHWI5I+n5I+1Sr9x+ukqZInJfxgOAPBDJyptR9egGXOAAnyLVJnRGqLSBd40lpfugwAldQTgCdYt6yRyTwx313QiPdqcQGlAyuugCUoKJuSYvWFlPTJcemRd1iyG45wBkqagVq8H0o6kXP5QyTIA5ApqSNqq4nW+NKVshVGJMd3BZH2ZU0DAElUPd1sh3mSusTP2bhYANNTgY81j21/UtIXJX0i1AtY1jJ6QX/4bLxHzukLFgiCdHlSp2fr2UlRIjGeqDvgidkO5i1rAJwAKD5Ol+cJ+wQ4HbAu6wtq7MOAKWwVdwB/L1EkAP5+X9Jt9dIDb7QfC0c4AwXNQAioBU1TZTb6uJRokrpSUndUuiwl/UIgCHJ+UFkEeIJxyxoOPF2SvMv3dAGjkkqXlnVEZ+7DRQArbtgf+9JtnvStLTbmFY5wBpacgRBQq7BAyPG83ZZldkalXlhnSrrEs4IgKCvBPPkpNBUz51Gngyfmuou2Q2nde1U45Zr/CgJWUE/oaB7GiqLVg5I+UmfLWiG54QhnIOsMhIBa5oURJMiThoSZTinmRYEoyKCkDZLaAvBcNjF0SfIwT1inS5YHPF0wqcynd87tDmAFMUFJolFLuAKoen3Yl+7wpC9tkQ6fc5MRntCyZyAE1GVMYQCera6mHUEQSef70iZ+L1cQJP3QuFAAJ2a6y/N0FUfnos9zGZelpI9SUuV8rFRhLQGsYPAjvvRJgPUm6WCoF1DSlJ+THwoBtcDLSnXRJqmtTlrrSb34OyPSeb4FTsx2yjIhicueU3bgAkbpSfIuaOSqkAo89HCzImbAAasTYskDrE/60u0x6Z4bpL0hsBYx0efopsu++c+1eXGCIPVSc0RaE5X6SFEKREGItGO2L0sQJJN5OvBML8905ZoheJ6ZFQawOlcAjHUJZRUqXrcHegF3R6Rnw7LWM3PNauFbX9CA6gRBYlLLtLQW8ExJ13i2sgg1JYSQ8YdCFJc9V67KiJ25iLvL8wRMQ/CshVti4TEApKhYk6SaB1jB4L2SPpOSPt0n7XzlkvICtXeu4REtfwaWDRLLP4Tq7MEJgkxLbb60hv5FsgLIThAE8KQICHK47OHAM13TMx0802Xplv1l4Q4qPgMAK1EpgJXfSzBW3trnSff40sdPSc+8a8kq2IofevgFVZyBcxJQ08CzM2lFkFelpOs86eIg8g6YAp7LTpDnWmWCJzvOpelZxWsbflUFZsABK+lWecSu2ZSA1Rc86d9T0lOhEEsFLkiN7fKsB1TUlCZtgnx3SrqIZm9B07fzAjUlwNNlFC17+p1ZnqnpiQnvcj3P+kld9iyd+ztwYtekW+FrXULsmk0RYvkGjHVcejDUCzh318dZde+jpnRMSpAcn7QN39YGakqkKQGcjnmW5Yqlg2elND3LcqDhTs7YDJAFAFN10oFLACvHeAJgDfQCfvR6+9FwnEMzULOAippSv5SYkAYi0uYAPC/3rSQdGp5oeZbF3+nMdpfrmd6KI11NvmYn6xxakGfrqRQhds0pQmy/6UufmJK+/5s27hWOc2AGagoj7pXaZ6VXBWY7akpUGxEsQsuzLP7OdJ8n6UrZmOfZqqx0DqzHs/4UihC75lzRC/h+UCTw3S025hWOs3gGagZQEQpplv4vX/qzcjJPrk26pqfL9XQR91rV9DyL11R46EGlFYrVru/VEmLXzBcZWT/1pI9Epe+EbbDP3iVUE4Aa5INukfThoNa95BldStMzLNEseVrDD5Y4A0V0EeAbwOBHJN06K93/a9LRsPqqxIk/Qx+rCUD9vLQ5JX0+0PwseCrSNT0x3TPV5JetPlLwkYQbhjOw9AwU0UWAHSGA9Zikf5f0lVAv4OxZXWccUO+QWuPSxyTdsFQ1UqjpefYsqvBIl54B0BLnqRO7XmJrPAXbJH1a0ue2SfvDNti1vbrOKKCSgH+h9E5P+lCQCz83WwCoY5wu6h5qetb2YgqPrrgZKELsGr2AHYBqVLrjCem5EFiLm+tqbX1GAXWrVWqijw9J+HODg6KQHuFQgJWFh/9z2dL11ZrV8HvCGShiBqCh6Yx1CYUr0lyf9aR7k9LHQiGWIia5SpueMUAlSf+o9EFP+tMAN+dOGR08MvSdD9Qpq1POyXtlSz6t0iSHXxPOQCEz4LoIUCSQR+waYH1e0n2IsfRIj4dCLIXMcOW3OWOAeqf00ohdEJDRuQETJWsfiaf0QebzUVn5HpgrPyGwVn6BhN9Q/RlgjUMiANY8YteQ2cMIsSSlO4akR0Ihlupfr0zruupHQBVUp/QvvvSuzEBUe1AClQ3peYIfDxYa5r8D1rJl/Fd9JsIvDGcg9wwU0UUAYD0WMNbbm6WHXmdTsMJR5Rk4Iwx1q/QSSV8KKqAWsFPKomhrnGugNIG/iaJofKuAKd3tcAWEPtYqr57w66oyA+ldBPJosgKsVFt91ZM+6Us/22K1W8JRpRmoOqAS2b9I+gdZ3+mC74dx4jst5KAAU9gq4MoqovKJnstI6S+7dWiVJj/8mnAGipkBgNVpshYArNwaD/jSrTPSD3/D3irhqPAMFIJdZT2Ez0rrotLXgyZ2c/vmQPCdthTxbbBVfE0AK/YN+4DddgW/w8T+IiYz3PSsmYEixK45J26RH0v6tzrpgbANdmUvc9UBdav0VkkfzxQ7IcCEFl8pZns6W2WxwVBhqjDWsnTNq+w1CPcezkBJM1AksBLXfciX/rcnfesm6VRY1lrStC/5oaoCKmLQkm6T9PbMo4JVLgj3F3murvcPbBVziOECV/hYw8BVkRMabn7WzIADVrIC8ohdc054DR6hqeCMdF+oF1Dey1xVQP2M1BeTviXbimRuYJq7bnjLPT0yAWhPQVkf6ScM2G8YuFruzIafr/UZcGLXBXQR4FS4VR6VdIeke7dJh8Lqq+Vf4aoC6p3SZRHp/sDNOXf0sEfMfaT1yjHcwiITADuH/zlRCgNc4Cr0r5ZjpsN91OIMOLFrJx2Yp4sAvONJCgSi0tYbpL2hK6D0q1pVQL1L+l2ijpmBeJL4UZIu98GwkDCDyCPBz8oASAl8wVgB2HJ/Z+mXIvxkOAPlnYEiuwhwuzztS5/1pLsl7dqyZKus8h7rubK3quLJXdI/+9IfZU7ecv2n+S4GGQCwVfJGXPtf/KsUEfAT+lfzzWD4/tk8AwAr9wCuMHysecSuuUUoa/1MRPrsCWlHWH1V+NWvKqButQLS78w8PHJPAbZKDhYV+SMAa3qdNP5V3AAUBoT5q5W8AuG+z/QMOGAtsIsAm+9HOjAl3RmRng7bYOe/glUD1ECV/6OSfif9sDiAlQGg5T/c5W+BwwgXQHrQKj1/FfdD1SZl+acT7iGcgaJnoMguAk4v4C5Pur1ReiIsa8095VXDjloBVKbCNVKDrWICOTeAy1/FBQFzrdrkFH1LhB8IZ2D5M8B9kCkduMRe2ZyWLN9MSR8dlx58hzX2wpE2A1XFjFwmPwyVstNqj8xKK/f9ZBvggiBwVUqhQbXPI/y+cAaWOwNFdBHgq+Ai3/Kkjyakn7ze5raGo9ok7Ez6UJe62iwml7vqUkx40jh9ALICwjSr8H55IcxAEV0EmA5umwc86cMT0gO/abMUX9CjJhhqfxAYOpNXIlvuKscDkOJXxQ0QplmdySsUfnc1Z6AIsWsOi+zEH+Fj9aX7t9gwxQtyVBVQPyfd6lkN1AWjRxI/tTBc7iqP3nRBybCMtRauTngM1Z4BJ3ZNEDdPFwEOjU0A1o/PSN94q9UtekGNagPq//SkP8ucYdKWYKm1NABTHrPkrqZXmoRpVrV0lcJjqdYMFNFFgEPi9nlQ0idj0pdusM02XhCjqoC6VXq3pH/MnFl8lN01qAyFGwCnkBNccc3TmDTnBkAusKqT+IJYluFJ1uoMpHcRgI66DJkcx4tL9lHfAuuXn5AOnut6AVXFgs9JW1C5yQye45uE+ZFcTyCo1iLr2UpYWUCkWXHMMOywv1WtQkB4XJWYAe4JyAausTxi13w9Ltntkj4l6fOS9p6rZa3VBtSXedLXMnWkYXmoTR0MBFJqzfx3C9LprlJxle4GIM0KUCXVKqy2qsTtG+6zVmegiC4CnAKeg92+dEdUujMl7T7XgLWqgHqntCEifT8ojppbIzBSGF5vAFSEDJ02aq2x1aXcADBtXBc8IMI0q1qFgPC4KjEDRYpdmzbYvvQZT7qjR3r2XGmDXVVA3WqrTL8raVP6ReUg8KPyA4BiQvA3jJUP1KJ4yVJuALoFkGaF+yIc4Qy8kGbAAavTZM3jY+U22udLX/KlT/RJ/3G2A2u1ARUSd6+kX8oEVARS8MdgOmMXOP1SSjAAWXyVtThyZQPgBqDSCjdArbHsWpzH8JjOrRkASCFGBYpdc/L7femLUelTKennZ6sQS1UBlVm7S/pXX/ovmcsH0IGNgrgAqwv4HA6YHiCLW+BMlKjmW+q4AdAEoB6PRZSeDQBLha3CWkM3QL6ZDN8/12bAFczgxsuMPeQ41yOe9JWU9MmzUS+g6oD6Oek3SPzNJG6Y9fhQAVP8pzBTJ7mH+DQXhFAhrgBAtxYHoM9xcg5O0JrjdKLWYdPAWrxq4TFVYwbSuwhAPlx7oiW++4Qn3e/bzIAfbrGcpeZH1QF1q/Qi2TYoC4L5MFIAFVOBHE9yP2GjvA7rA3BdoTBsD1Bl23K1TSnnlXKC1plPZFi4cwPU4nGXcw7CfYUzkG0GihS7ZhfcRt8OmnsCrHCWmh1nAlDjJPp60luyzQqAg4nMxB8JgBQwBVgdiB4KfK2ALulWtRi0ctkAuAEc2+Z8nehK6Aao2XsiPLAqzECRYtccEQz1h7704Vnp+79uDcGaG1UHVGbgLukGX7o9yDCamxQOZiAAIP6mvh/QJA0Jcx8HN838KAd1Zj8+VqhurboBCGNy3NncAOnZAGfkQtTccgwP6IU2A07smvsDKpqnPQvTAz/5sS99NCl9p9b0As7IffwFqWVK+ndJN2ZWbrqWz5S14QJgkmGgvM4jCnAFZHELwFqdiwCQ5TOA6xk5qTx3Am4AgJWf9KIAJ7qCfzV0A7zQ4CQ8XzcDDli5j7Hp02MQOWaJ2/3nnvRJX/rCTRLBLBcPPmMTe8aw507p0ojtCX5x5tlzUPxgzh8LmCpgg6mPqQyYAlC4BABdZtaBK+lV7vNnbFZzfLGLePJAyHQDpIuuhNkAtXblwuOp5gwUKXYNFDxJgcCstPUt0qEzCaxnDFCDlihXSvpbSa/IjPpzYIAM7BQQdX5TXkO6hhQrmJ5zBbi20DzhuCAuwFWL4MRxc5z4VzOzAXhY1KJQTDVvqPC7whlgBhywOsaah34CBds86TO+dOc2af+ZEGI5Y4DqlsxWqd+XftuT/jCbih/Mk+R48jn5G0DFDcBrAKvztdKe0dXSM7P4VGu50sotmMxOAbweaq+GgBLOwPwMuL5XACt0NA+wkpG1AxEWurU+I22vJrCecUBl2r4rxY5L1/rSf5d0XTaNEZgqE7sqAFIYKOyTE0C31OWuYv4TzOLp5hzcABTb1qIiVK5OAcxLqL0awko4A/MzAFI6H2sBYteEV57zpc8FQixPVUOIpSYA1U3Z3dLArPSHnvTOwNJfsJ44WEx750MlLxUghbHCYHmfSQdA8a8SoCILAIDFzKYowDHAWluozg3AwyG9UwDnFGqv1trVCo/nTM5AkV0EANYDvrQ1Kn26S3qiknoBNQWoXKQPS3Xt0ms96a8kXZWNrTrmBqDib4TlHZCEHgBPMNKRYLRE1PmbC4C/EtCFtbJdrQIrzNp1CkivJnGuD9watci0z+QNFn73C3MG0rsIFCB2DUwc8qX70AtolB573ULuUpZJrDlATWOrq1IRvduHraYMSVvEVnkB9olvBVcAzBQQJbWKv8kQoNoKgAKI8Ks6sRVml/9rMWjlyvTIBuChke4z4kFBipWrIivLKgh3Es7AWTwDTuya+7xAYAUavkGRwGnpwXcVlP5a2ATVLKBy+J/9fa2LntL9+qE2mQhThjeagyedClMe1gY7df5TV6aK2Q/I8lHYKq4AfgNKmNZ8vlbTrFy7Cdh1phuAh4ZLIavpi1jYOgy3Cmdg2TNQZBcBIOGYL/3JFunOcqVa1cS96Ps2F9/z5iHzllsUuTChP/B8/ZNOq86oqD6egSzBJcAchsIClDBTZ/bzN1F0clMBJbbB7IeZYlqD0bgMeJ1ta2Iysiwr5waAiacXBYQtWJZ9D4Y7OMdmAJTEFQCJ4p7Po8fK2f8sJr2hXI0EzyiGfPVfVD8ybvykr8WK9Xw9moroZ5EJ7VOjLldSn5Rnqk0tKX8mkKcmKTULWwUonWkPWDptVV6HiWLuA0owWibcVVXtS2shANOtxTYmLhsAs4aKsUw3AOcdaq+eY+gQnk7eGeA+cLoAmPsIKWHNQULSyccSO8KY/U9bbCeRZY8zBqhb/0Hr/Vn9uefp5rSIPnMAXO4NYkfrFp0hjsUfUHSWuz7NNc4DfGCggChPLQDUMVYmnTxWfK98KSBKLisBK1d1VYuK+zxxXVFAphuABwcPkVB7ddn3RbiDGp0BB6AAJuBZAoBmnlnSl952s/TZcpxy1QEV8/7z/6Br/ZT+PojiF30MnQ1S+/PS8Xul4eeyZ/q67qmAqBOAhpniQyX1ChAlIIW5j4cak58ftuU1nnYuzaocE13ufbCgshUFOO1V/Kuw7aInt9wHGu4vnIFlzgAkgvXuGCi/i2Cg+b592pduvFn6Ur4NC3m/qvebAdMP6rW+p/8laWMhB5i5TWuTdPUlUmujNLxH2n67tP9b0iyPqowB0wQ8CeA44WpMfzg+LA82x9+8BpjiVeBCAURsD3uF2fJ+rWYD4MZwEoHp/iKO2bkBQtGVUlZa+JkzNQPcc/ykAyj3ZgGi1KUc8sGI9Is3Sk+V8uHMz1QVUD/7Aa2Lerpb0mWlHDwHe/FG6YI0R0ByUtp7v7T9k9IIjoIsvlXA0nVUxf+IDgAXy+WxAayAKC4CwAcABqgAZBgtTly2d6pXpRx7JT8DkOLWyCwK4DtdCxbYdi0+FCo5L+G+z44ZSAdQ7jNIDq8V6AMt/iQ9T17EG/WTqSO+9FlP+h/l6mFVNUDdulVR7dEH5OvdpcZ9YKfXXCK1ZGSl+r40slt6+mPSge9LgGw2topvkY8CLgSiYK8ADjjsQBZABaCceDVPRl7jAjt3QPFXsDqfyJUN4FwbuAHws1btolfntMNvOctmwIkacZvyA3nhPqskgMZaGxTrbFbjpn4lBvsU62z6twN/e98HktLRcoEpl6Fq99bWD4rWUN+UdF6u6x+NSPWB/P5sUpoOivE5SED0okH7yeYGqblRqstoJ4rZ/9yXpB13SGOE+TMG+2H3BKpgpFxMAjsAKwwPRkrCPF/LD0DE05JtACJXmcU+uPgAba1lBOSSCGQqQtGVswx5zpHD5V5JN+ErDaBeNKJYW6PqulvUcN6AGjf2q+WKQdX1tCrW3pT06rxHvJT+aP0V7/9Zuae4aoB61wf1Ll/6/7LpKHMQnW3S+Wul9haTj6rJKWn/Uen0iNTdLq3plxrqpWcPSHsOSPE6aaBbWtkjNTVKkeBM/JQ0tNOy1YM/kFJZlGrZFLMeIAU4YalccMCR/3ELAKz4JnEHwFjZnm3IDOBzDsv5XYvZALmKAlhATsQ7rLYq9+0U7o8ZcAAKcBLacO61CvlA5dVFAUrV97cb4GzY2KeGjf2q62pRtK0R895eGM8/6fuR2+Trf2244r0YpmUfVQFU8k1Hx3WnpF/NdgYdrdJVF0stoFbawJRP+RLM1Q1eO3ZKevo56cRpy2h7O6TV/VJX2zxrnRmRnvuKtON2aRxHaBa2ChDiAkBcBZOfaD9mMZMCmMJkXVoGi4HDcOWrLgWLRUPbFkC3Fmvsc7kBQtGVst9LL9gd5gJQXq+EhH6kvk6xjibVr+5S65UblFjfa0C0rqNJ0eaEZWQLB7fnQ550y2xr03c3bfqj9IzDsl63qgDq3X+nVUnf1DotiuzHotJLNksriRoVMaamLYPduVcanZDYD+x2bb/U323ZrJ+UTj0tbbtNOvJTKZXlEemqjWCdMFNyWF07aMdSUbRiolwigcsGYLHwHleLpzA+Wl6rteDPUhKBYbVVEYsu3NTMgANQlwfK2nc+0EoAaLSx3gBow4Y+NV+2Xg2DvUqs6zGv8V6ewe35rWhKf7Dmivfu8TyvEoc4dwhVAdTP/4MuSSVNK1hI34LR3yVd/SIpluEPzTdLvA9bBUyfOyg9f0iamJIiEct0V/RIq3qltmZpZkja82Vp52eliRxsFebpIuGkVAGs/JA+5YI6uGXBfYg0lVbpilYcD5PJZ9mmFjux5pII5Ng5Xh4qPERKuBSFXK5wm7N0Blg3WDrQOmfCVwxAPU8EkOpXdSmxtltNL1qjhg29ql/ZaQAUdlrc8B/2fL1t/RXvp86y4qMqgPq5v9XrvIjuybSKAT/Y6Wpo3jIGwIqv9dn90oFjNpjFiSXqLfNl/+3N0uknrW/16IPZ2SqHwPMO1AdgiPQDMrgC+M2l5IfFhc4qbgIWGABLwMrpATgNAdwCtRa04hxzFQUwZzxYXIvrqiyOZVz38KOVmYFsAMqageqVm97h3yT6DmDi92y6aKUaiMSv6VGkMS4CTIuHp0g0rmhdszwvppnJ4/IxRxePfV5Kv7n+yvd9rzIzle3IqvBNd/2d3uH7ui3TGm5MSC+/bLHvtNRDSqWk46dt4OrICWkmMPEJYPV1SmsHpFZP2nuftOsuaRLEzDFgmSwewNIl+vNUBmTYLc8A/gdYXQGAS7cCSPGt4p8FmGvNBcApc248BMhdzZQI5Hhhqi6trNTrEX7u7JgBB6CAJuvWVSJVBEBjURNtr1/ZoaYLVxnwbLxgheID7Yok6uTBsrJBaKROsbpmxeKtitV3qq6+XZFIXCMnn9BUtpQeCLXv/5/rd2/8J2/LloplZGUealVIyNYP6C/kmVLTBYPo/XW/YP2f5RzJpHTkpAXW46ckUrAYfE9Ph7SmV/L2SLvvkI7/PLdvlUoj178K85+/ARp8rZj8rlEguwdY6dLqGoshI0gY0bFUFimfrcqEFzGZS7kBYONOezV0AxQxqTW8KQ9SgBIygAkPgPKbn7IDaMQzJnq8t1XxgQ41X4L53qfG81cYUI3Ux7IFkMxd4kWiisYaFa1rUTzRpVi8XbF4i7zIvC7c5OhejRx/PDs79fS9usn6N6++5t1whqqNqtzfW/9Ofy9ff5F5Vqv6bHTfZTWU+6xhqEdP2cDVyWEJoGVgReBbHWiQJr4vHfiiNJVj2gEV2Cq/IbQAjAs8kSXgmgPCWjGXeTbgBgA8YX5MMF/rUrF4vxbTrJbKBuB4ncxhLbLtcq+bc2l/mQDq8qorYcJjnkca4or3txsG2nLlRjXBPld0KNbeqAimYg7EwXSPxBoUq2tSvKFXsfp2RWNNikT4zOJVl0pOaejITzUzRZRj0ZiQr98avOJ9d1X7WlYBUG+K3vn/3H1rJJr63cyTO2+tdOmmyp8yPlUY68590qlhCdcAAyBvqpeaDktEvfZsAAAgAElEQVRD90oTO7MLKHI5MX8BUy4fH3fZAOwHwAEw+e1y72CvpF459wDbIaOF+8AJt9QasC7VKSBddKXWjrvyK+js+YZ0AAU0WZdOzq7cDNSLRRVtjCu+slOJNd1qvXqTGtb3qn5Fh6ItDSY/NNfwvKgi0XpF65pUl+hRPNFpfaKRuLwsAJq5n6nxwxo++qB8Es8XjwfqpurfVG12ymGUG1A9XfCmTk3GNymS7JYfuUBKXfxnv/jTV1+1fj+uxgWDRP4L1kvxKtmTUzPSoeM2eEUQywEraWvRMSn5gOQ/GKBixrGmB2z4m8XKD8AKwGDy4yIAeABRZ/rjBoDFkkHAtq7Uzoli1yI4hW6AswtAAVG3HisKoPGYYi0JxVd0GtO99aUblVjVZQCV9CUvltt+ASQBS0Czrr5D8YYe8zegCrgWO0ZPPqnxoV3ZPpaSr78cvOJ9/1jsPsuxffkAdfNNcU3qTfL1h5JeFJAxYjLeO697RK+5cPei4123wjJUAA2wo6S0GoMc1kMnbMXVySFbPGAGSPIsWWtBsX+WkKYDTART+JssLECThUwQirQpzCqS/QFPTonfTiOASivYK9vxGZ4yxS+naszSfDaA05N13+oeLjB2HhTlW0TVOa+z+VvS9UDdw7kiDNSTMdFJVcLnSe5n86VrjS80PtCmSCJXBD6YXS+iSCSmWLzN/NQlug0bjcYaAgAtcdX4vvGZjhx/TJNjUJXM4Z32/NQvV6KstJB1U+JZZex646/Uy2/6Y/ne+wKitmCDXIC6cbUtId202oKaq83PmilRyNkUuc0kwHrcAqtxBTgAJeL0Q0mPpGXzZ+zblW8CKIAk7BPwdM5+SDduWbbjNUCTxH/+B4TxsTpmi4+W9/nhgpTnohQ5GTk2d24A1ykg3cDigeLEvGuRaZdnBs78XtL1QF0QqYx6oPYEPc9E2eM9rQZAEyTRX7LGmO/xvjZ5ec1IAkkxxepajP+zLtFp/sYPagNJxQ+Ak5/kzLiSMyNKJSc1Oz2kVHI6+J2t4Ml/OD6rX1511fvxuFV9lOHevSmqQf83Je+fApxYdBK/e+2j+sWLoH4Lx4XrbY5oU4NNzicCTw0/AaP6+uoBC8B68JgFVuMKcI1ptkv6TtB8Kgtbda2dHVhyBVk6sFHYA+DptFb5OMBLupVbBrzP3zBb/KuAE58nVQuwKsPFKduC4qYmy4FzzBTzCosCyjbNZkfZBJXLrQdKelKkoc6Y743nD6gREZELVph80Lru1iXN9wCBg0h8kwXQ+k6T0mTMeAJJRQ4DnqkZJWdGNTszZgDUgSdAyt3A/nEXxOo7NH56h2ayR5JvX3/Z1Ns975YC2kkVeZAFbL78e3bw5iul1OcloyaVdWy54indeNm2Re8heHLxBlvhRGoT8nzU6SOUAmOkKKK3M0dmRQEnV+wmgPnB4xbcAdYklwQEoeUKDQKziFibAoKAnbpOAAAPyfEAKGCDCwBGikeB7fkblsqyA1TZrRO75sbhbyfaUuw5VHp7jovAHG6AQAzMfCXn5TqxugdCpY/lXNl/ppydywMtp5iIExAhAo+EXeNFq4wZT0USNfCFpNp4kTpFownF6jHjO0wuqPWDGs9ewZfDT80qlZpWanZCszOj8+A5O6lkckLyU/IIWMWaDIiSNkX6FC4D/K0EooaO/kzTWUQ6fPkf3nD5+3+/4IMp84aFz0K2L974661KTn9Knt6w1Iy+4rzn9AeveFiRjDJa1KKI9A+P2jLRujrp6Empo0Uan5SiUWlo1FY8IYBSrYE/98DRNGDFvqJwjeJZok9Z2CoT6dqOAKCuESA9qgAex+r4KGAEqPLjSvk4PcxqMJzlyevksHKz8ZO3Yrlak5PWFI1nDQ+PTDcA5+VEu6t4WGfNV1VDDxTz3SgwrSKA1K/mF6+1+Z+dOQVEFs0fpjpBI+cHNYEkUpmKAFDDPJPTSiYnA+AcMcwSMAVUAVcTsMoAUPJOTcAqm7vAAOpDmhrHrssYnv5l8LL3/fGZWgzLAVRPG276Vfm6PbBaF59DtF5qWa/z+0/q/dd8TA2xhRQPBnptkNiPuQ24YnpT339iyCbio4NKNB72SolpjkKKiswf6VYA656D0ilcASSiIvHyH9nbWTOZmOqu3h/gdPJ+LvGf9wlGAZq8RgEAeM3rlLgS7HLSe64nFAEsgLnWckB5OACoPAi4sunPGc6PBwxujFoNulVk0WTZaTUANNpkBUQS63rVsL5HLVegwtRj2Gckv4CItTLmUpmoSGqz+aCkMplIfAGrz08plZoROaKz+DxnxjQ9ecKY8Q48WSULvqeuRXUN3YaJRiI5ADRzTn1fQ8ceyl4hddYCKuw0NU07k9fkXJhdl0pr/rN6E0d0y/lvV3d84RMFBrp50MruUYY6Mia1NttAFcwUAEU1atc+iSIAAki4CRLxxeLSlbw5YKzOx3rqpJTC/Kc6GATM4VsFSDB9ARsXgAJcAVOYHZkBBBgIVIHTbOu6rcJmcSMAVrzvVA153aVbVfJ8i92364NOLC9dfpYHDMdPUQDns5ynd7HHdCa3TxdUTm/pUTYTHgGRloSpgTfan+v71HLloDHfYaWmAqmQYSLxQSoTkXgDbG0FpjL5hl0SIDJ+z9lRzU6d0uzUkDXnESLmBua6R+oMq43VtSoap/KJiH/pKVPcdMNHH8ka5T97Tf4NW14p378vICGLL1+sUdpws9S8Rk3REb1/0+9rUxNItHAAmC/aKPV1WcAEXPmNmAmgigoV7BSF/tFx6wpAYeo8EInUDn4KeHgWsr7ybQNjPXxC2r1fOrlHShKw4pSyiFizL6L+gAkME0BxAiruNV4nhQqTGaCF5cHqXKAK8EThKl2gBYBiP+yv1iLrHLfzr6YXT3N7k6PrBGbyzfPZ9n6l9UAJIEXbGowCPalLtga+T/G+dlOBRIJ9YSMQFYk1mjQmfKAWQBN5I/HzpvuEZiZPanZmWMnpEWPKY9LPi5PY78BcdwEkE6yKNhTOdPOejK/hY49qcpRGRovGRwYvf9+78u6iQhuUSBpuiWhw2z9KPr6K7Ptov0Baf4MUqZMnX7+35m/0mp7FlWCsBUz8hoR0wVqJiLt5qnnW1Mev+uw+uw3lowhJj01Y4CWYBXNcv8ICb6VKWDPn3lVe7d4jnfihlMS3ClvNMlwGAOAKa4WdcgPiFgBIXQdW8lF5z1VhkWGH+Q/IurxP+D37wT/JYKowrQvkIxVaQgt3myvNygXveJjwUChx4VXlHPJ9SboeqEtjKqecHQAJUJKu1HL5oBUQ2TSguq5mRdtJQyp89mCgkVgiANAOC6CxhGGmuYdvTHeAcmZ6SLMGQAkeOdN9Phw55/+MNpjvoN7esdxifK355jzz/ZHjP9fEyPOLP+bptsHL3vd7xe6vXNsXfmXSv3HDW1bLT35d0kVZD4S0iXW/KnXMv/3Sjm/qv657r+KR7GLZJPUT0YdtXrJROnbaBquQ3wM48aUS+UfrFJ8mAOuAlfxVwJbPVyuH1QDajHQUxvqYdOI+afax3L1uAVZA1KVVOfaJDxVWBzPFJARQARzYKz5UbliGW/4urxU3AfvDpUAqlsthLdfCWO5+XJoVx4fZ6zwjTtCa861Fzdhs511pQWVM9FiHlbBruXy9kbGjEgmTHtM+iwJ9zstjA0kJk8ZkckHjbUZkZClwm2Ofs+OBz5OUJZv3aU33+bCj2X+EQFXLXLI+pjz7x7Sv1iCxf2LkuUVfNzsz/q2dD9/2uw8dP7TvllsWxEurcmilAer6m94gT5/LaXU2rZQ2vlXC7A9Ge91x/dWmd2ptw46cJwaYtjVZfynsdP1Ka/Zj6sNCSWkCxJDhI8UJqT7ap+CqMc39aI9y2mYEkBlQrWFEWA5Je74qHfuiNJtFxNodi+u6CrByo7rqKrICAB9OA/OYXcBG8b8CRq4YwFVd8VmAl8AXzBf2CnOtNfbHQ4KHAw+N9Ecpl8cpWVXJY1Pwcqi0oDICIkTf61d0GhPeKNAP9hr/p1GgL+KuJMBjKpDmVJlaFY0FqUxZA0m+9XvOjis5O6bZyVM52ScHYurtY42WeeIiADwDgC6lZLTgi5Bnw5ETj2tieM+ircaGD8zsfPRju2Zmx7/qJXW3Enpsy7uzJTyW60gW7qeISzf3QU+DWz4k+X+S/ZA8acX10sDLF7yN2f/mgVt148CtinhLyxNi7sM6Sfwf6JKGxy2AwkoZBLD2HrZsFfY6PWuZKSCM66ApYZPzeX9xe5nKTCR7nQVYn5Z2f0o6+iMpmcO3yvPeia248lVYJps7cWr2BwPFS8R7vO5KDQFdgDhdfxXXAQCM2wBAzmjPVbmTLnDPTtQ6vYyVxcfDwHWhLXBXZd+sooLKnqdoS8KwTxTomy9Za8CzcWOfos1LC4hkO1FMbAANECW441KacqkykbNJilIyOW4CRrPTwyZhHkA1fs909un2jeqTkctrnWO4yOkVhfRlv0oLd0hi/+ipxbnt0xOntP2Rj2pq4hQ8hOf49+Rrayym777pz3XMA4gqOIoHVBvd/5KkhYjpDhJWuvHXpSYSfRaOrvgRvXvw3drURN5R/vMCDAFFqqk6W6XjQ/ZvmCnBLJcZQIUVPlRcAASN6C2FwDSAjI8WBknmQLXGzKi054vSzs9I4+RG5RiAJL5TzHqYKG5YDpO/AU9A0UX6AUzAiFgcBQMAsdNrBZTwubrcTzxcAC7skP0Vf5ErM1Nccc6LVc55uceqa+3NeVSDrbo0porogUY8k6pkFOjR/ty82kTiE2t7jDJT4QEkdw08U/9uVJmoRjKBpCBHMwsDJfIO8wQwCR6ZCLwp10RveaHelEnUN+DcaPYNy7X+TxSfCg10VWat5NsrotJDxx5e8EDgM8nZSe149GMaG1oQsOJSP+77uifq6ctdk9r+ylvM7VH2Ufy9tu6mFyuib2brD2WOru18afDNJhiVbaxq2KVXdd2rl7R/W93xg4p4+SvE8MHjQyXhn/r/sUlbRUXkn4yA7jYrzwewAqq8DuACqj2dlrmyPWla1RqsXR6gT/+7dORnudkqoAlDA1yd8C8zBw5DyB3jBHR4HdBle8CJ92CvzvfKby4on+V1V+rqylmrde75vsd1CwBYeVBw3k4XwLWfybePQt/P1AN1hRRlEVSm/h0Fps4mU/PeeN4KkzxvFOhXdFgF+iKd+vOqTAAo4GkrktAKzQQ5ANKUa2K+z4yahHl8n5Rt8nq6tB2f9Wgbgvke1NubWvt4iyIeQs/VeJQVetXyb8fD4vSRH5vUrfSRSs5o588/oZFTi8WYzFLzdMD39dWIp7ticT3yq3+ioXKy1uIB1fpPCdcvjilAKVf/itRz5ZIzgsnfV79Pr+j8oq7r+rK64ocVKcB/7ICVBnykT10UMFDM++Exy0zxtxL5RxoQRSlXJIDLAD+sYavx6rE20876y9L2O6QJEC5H3qrTTeWGd5F7xzIBHIAUNusqrtgGM5rUKZ7FVFURqMIX6zIFnKQboBVkmZmvL/6i51/gpWzBccLO8R3zm/85HwJ1pfqCK6oH6hToe1oNYOL/5AcwJaXJNJArIgJv5gxQNkyRMss2xRv7TI6mSTPKMLMx0fF/pmbHNDM1pJnJY4EvdEK+PzuX9+kU7yPRBsNuCU4ZBmp8n6RIld98N+CNeyE5ZYJZ5n/PM6lTlWC7PEROH/6RkjOs7vnhp1Lac89WnRx53N4UuVNgRuSLMPId8vR1DerAli1zRlMpy9lezqI/OXjTX0v6b1k/F2uQNv2G1LjY3M+2PcDaX79Xr+j6gl7W8TWT+F8IYwW3YaEbVtogVVPj/Dom0o88HwIrmP8AaE+7lQc8fFyi3JXPAsLVymF17ayfvFU69oiUSi+CT5sYAjWYvZjyTiwFIGU2Mfddkj8AinnvKqxwEcD2WDv4Ufmsy10FhNmHU7QCsGtNcs+lj3EOACuLEqbKOeTjTZUEUKNAjwJTX7viKzvU+pKNVkAEBXoqkFBgKtpJb1WZXKAn3tBnRUVijQvae/Dktf7PSWu+T53UDFVHs2PmtQXmO75PFO/rGs1+KBE1SfTUvpO2WGbz3QqZzNry0eSUZqZJ6D9tUq0YBLLqG/sNmPJwKAVm8uKSqZZ6WFNjBxZtevj272v/bV+XNkh6ScBEcgepOejdnvSlpK+tkXo9uZwgVrGA6mnwpo9K+p2sJ9yyXtr4FoQU885H+gYWWPfp+q579bLOrxXFWPGjDq6y5j4EgWqroTGbCUDaFe+bIFedND5hg12UuZKO1Qay+BZcC86NLurMFm48PSTtvk/a+WlpMkfLFQDEiYsApDBSl7YDrwAcMeddp1WX34n5z2sAEvsAkFwLFsxbPguDBWBxHeQDqmWcZskfBVgBfJcR4AJ3CxhIQPIrIag8p0C/olOJ1V1GgZ4AkgFQFOjzSthlO/WgPxJssa7ZMFALoIEq0xwgU3kEA6XmnZLNY5oBpGbHA//nfCDXmu/W/xmro0QUseZGG30vs/nu3Ao2sDVpQH12+vQcE2UlwYIdu8aNkM09UfKiyPigYekcy+y4UZyaztJp8+RXHtWeWz4vnxsbkwfZJoB1fXCTZEc9lh935Q/l6eNK6ifbpnWi2NSr4gB1xesblUhQHfXarBPUd7W06hdLnruocQXs1dUd9+vlnV9Uf2KvKQrIN2CajQ0SrgCCVritYKYoRlGquv05WxDA/I6NW38sLgN+A7oj49Y3y/sl3TP5DjDdJJmVTjwpbbtNwqee4QKa2xIAxGLhAsFOAVdXUcXjijQqRKydwUOlFesGQOJvwNVpZsJOAWbnN6REFFB2wbD5tmdFnEgFN+WKQxv4DbHIJWcHxORfHbkPFAUmWnU0bugL9D/XKrGmy5jz1MYXH0Cy32Vq1UmmJ1Jejw8UpgZbTG/vYQHUpC5NDxnwNNH3mTH5iIbMRd8tIGO+15FTSv4n+6uA+W7NdndM+GLxywKeAJhVgYKd8DDAr2uOg0wA07qkMqvIAaibH8pbDUtfUJ218BpPbNuv7f/lY5odTtMOgUVwQyF9f3Fg/uRGP26NbZ70BT+le7RR2wt1BxQHqGtvGFA0SsHlBYuWKWYFlVFpyfyl3nOA6ED9Hr2s6TO6rvtr6mselpehVJWVC3iWpeJLffH5NtWKfFTcAjBV/iegRUtpglm8hhYreaz87D8qDa60bLVoS67Ik6W32LN3S8/SzjqHFK7TW4WpuUR5p0LFb8x7WCe+VpYz4ArzZFt8ss6FwN8wW/c/YMX2ADXAy0Mc8GU/tcZcOVYeHqzwZYVljQJ9zOR6ov2ZWG8V6InG80MP+FKHqxayANqmunrk5pqMH3R+IdnadwDTVB9R9z49PAcOc4+GwHyHzdqqI5u+5AC0fAtznhG74yDQY8ETVmzNd9d9lOOwpaQUCqA4VZlEbwugk5qZtg8YqrRM1gKaqIE2QL7rlDw9rh1/cJvGdmRVo7Lm22ZJl6b5wrLvlOf18770t96gPlYIqBYHqBvfvFmpCIWWEJyFgwnGf9q0qHVUvvPP+b6XmtTA9Pd0TdOdesXgM+ptGSsYWPGTcnIwT9gqwAlQoguAyc/rMFNSsCggwB1AahXBLYAWIEaEpZID3+rRR6Snb5OOP27IQdYB4MEwYamAnsNffK0u2Y4HMNvxP78BVaL9+FqJhfFw5hYgvcp1FwA8nb+Vv3mf31XMMFtyel17boC/6EGwp77OBIuaLlxhAfSStYqvaDdtPIz/s9RhREXq0tp7dBmWhsk9r8pkARSxZAMMBkDJ/7Tsyg0XfcfnGYvD/Agekahv/Z/lGk7A2WYBkEp12ib0By4Fm4/q2jfbAJkBUCcaXYRkXzHHbANtk8YHa5n6KfPQsbqoxdsf/kxSMydGtPsvP63Rp7K1SEk7OoIP50u6NgDW3Ae+N+LpzTe+Rw/nO7ciAfWmq5XSN4K4xsJ9x9ul835Lquc2L+Pwk/KGntGKsS/p2lWP6qWD+zXQNrJIWzXbN8IyAVAqr0itQoIP3+rEpC0IAHTdIDMAlwF6rChecS0phyXVqtLAihto5+ekPfdJ2bviWqADAnD7ulbW+BpZcpj0gCenwwXFEYT5DxC51tYAJ2lYLi8V1ucUsRBg4aGNqwBegisB9wCfLW6BlO+6u7SwHIJei77ICIi0N5p6dwSUGzYNqGnzKtsDqRcF+mXkzM2pMgWR+AzBY3swrgJpIg1AYaCjaQA6LxzilJfmzPcsaVElz6aR0Zu2MnqwYGO6n5oz3edSjdx5GR9oq3FPWDZcnOZpMcdJOpc7Lgug5Mo6Bpo/hTLzu/xkSrOnxjR14KTGtx/U6KPPaWLPUU0+f1w+TKqQMSjpLTllntwe/ve2Sf3XfD7V4u6X9TdeJ8+jhn9xIQ7MFIZaEVPANzlH3oH71Z3aplee/6yu2bBP/a2jBQMrDJU8VgAVkN1/ROrvlo7SIaDF+lNR6gd8yWUlK4AULD7nigK62yunFYAv9ejD0lO3Sqeezs1WYZGAKiYwrBPQBCgx9yHU/AC0bOMCVYATrztJQIDTdQjgt8sgYOVQJurKYHmAu6BXcQulkFW89DYk/gP0uWrq0gVEDHhetNKY8HVdLUaZCYAtfQTAR8qRYWrUxXcFgseONQKggMOEYVcA1szUCaVmp4Jot9P9RJzE5X5afyrmcjmFQwxIpQIZPdjn5CljMuOLtaZ7IKM3J+TM8bQG6VQdRgWqlLYlhcyvBVDbA4ofgm30iMrUCChkX/a55Rvf6PSRIQugjz2v0cee08zxESXx5xVPai1bISp0/ZIM4v6xSb3xHbcs6gC04NCLu0+WAtS286TBG3Mm9Bc8YUttSAnS4R/JO/moehpO6frzn9M1g/vU31YYsLJrTHmYJ61XqL5CK4ByVZL/Mf9RsXr+cKBgFbWBLTIEsIh4n7xWmO2y7tclzpFc1R13SM99RSIrINcAHGGSBJgARcDHdQzAxOc1tnE+SHI78bs6twB8DfDEnsAwQkaQ5zk+WYAa2IClum3M3JXlIubfCQYxx5TZu8ocg+ep+fL1annDFWq6eJVJXyICv1zfoq0astFqQM8CaIMi0flasznWh3k6ddpEmAFU528ElEiex/dJ4MbofsaJ5hconJx/akywygIlDesoIx2x6VTJiQwZPfyfCJlYvVMjZlLfNV8JVUZ3QvphW41UBKY5tmFNTxy1Za5zlVoFnGTGJsmxKc2eGNX4joMa23ZAww/u0vTh05odGk/rrFn8fhd8Apb6jpz+rhHP11/f+F59KF8RQPkAlWAUSf11ePmK221RU0EC8/HHpMM/kDczpN6Wcb3q/N3GFdDXOlYQY+X78JOSs7puwPazAlh5jXSqE6elmaTVZEUzgHbXuNzwrwKuzx+0flesyEqUtJLOd/gn0raPSKd3LKquM9PlmCOMFZPfaaRi+sMseZ0MPUx/gBKm59inS68CYDH1YYNsT34rflq2heXyWZgw/zuNVtwAy+F++a41BINz4PszB8e4emWnWv/xbYpsAvZLH06VydWro06fqco0Bw6YptOnNTNBIr3NvbSBqLgJPBkApfdRfZeJ7i+M5pd+jHzSMTwn4my0SKeHDHjavM95SmaFnOttJRQN7YLWzaaVSJlzUd1ZLQZQ5mhsWQCamp41ADrx3FFNbD+koZ/s0NTeE5o5OSqfm7USA2G8ty4oBOCL8JQ95Pu6a3xK9+Zjp+6+LPzwBt98hRSh7HSxo7R5jY3yk8hboYs3d6A4OMcPSPu/JY3uNcUAPS1jesm6A3rNhbsLBlYnwoJeAIwV8/7AsfksABgs7JXMAaQDKRTYuMa6BABbXAKUuKIj4FpgFz6Z+bdEB2Dnnda3CjnPNgBWABRQJFII4LES4FWutxWsk+1gsHuDi+ci+2yPqiQM1T0GYa+wQ1KyAWXna+WzsOJKCq9wHnxnpjcNEB+IRdXzp69T7Oari2akru2GARoS3+kX76LVruwy8D3C+mBWLnADeBHtBihxAcRMi+TmoMNn+WTr5tgnUW5TRoqZjIjzYvZpK6wQckbrFJk+lw2AuyM9PSv/OitmC9tgb8oIrcDQk7DkZQLonB90/wkN/2yXxp85qIldhw2ApiZzVMEUc9C5tmXBcwOAZv9JFAL4sbqGWS8Sf2x2cugjfkQ/aG7Qc6/7owVCaUt+c3FUcv0Na+VF6apEiuzCgWTf+jdL1FryN7dnpeuDsYkP/0A68bhJ6KQJYG/rmK5ev1+vvGCPyQrIbAyYFZQ8yzRXdNsKK3yrACX9pBikXZHbCnsFVKnEwhfLgMHiAqACC5wvd7pVcko68lNp20el09tzBz4BQWfy81iFtbpafheOwafKYcNMAS7+duzVLVvAF/eAywwAyDDBYapOf5Xz5rsA7nImQrA/TP2FxYR2ngH1VVduUMMHfk0eXTrzDJfKBGjGG3utahJJ5xlszaQyJSc0M3HcAIRhfwRCSVg3oiGkQFmT2TaNKxdYORHnGWMezwmZUIefjX2afk/U4jdZ5mlSqmwfpnS3RL55KfZ916HUBJAmmB8XaHNiK8XuMfCDDuEHPa2Rh3drbNt+A6JE55OjJfpBCz0MzByYAuYXKIY4fU+DGnt61N538WxL14aZeKL9K9Mt0V/fvPmWHHpxub+sOEDdfFOzxvUlecZ9u3Akum1QiuiK61QYoz3tMtJTCpkkBHCNC+CHFswxSQNgxb/6qgv2qKd5vOB0K5MyFbcmPf5SUwDQaKP/WBsDPdYERycgmbSFA+SvEvCi2wDFAQBzWYHVl0YPSDs+LT3/FWnWqU5nmR8CSsw4PlTAElMdgIK9MjswVwAWAAUM8b1i5gOg5LvCTPnN+2yPQckDnK904Mmi4X1cvC5JrhxXGTM/W1NZ9r2mMa62/3Gzotdn1zS32p1W/MM0l4NJAjhZ2nvABDGhpyeOBKlME8YkthH3JpADHkYAACAASURBVOv3NP7T8qkuFd5ChIvKudQFjLjdMFBT32963sOIyzHb2W8um8ZkswPQCnBZAksl0hdymwKUAObo43tNEGl8+yEDqGX1g2Y7EKYKAMVDRCkqXK9LinY0qKG1R+09F6mlY70SjVSbQVfNeCLp+a/edNn7c/ThKBegcqUHb7xN8n570S6J7q98jelyKnLI4m1BxD9SeVAF4Ub3Sge/Z38HfiWAlYDVS9fv17Ub92pl+0hBwMq5AaxkA8BcEWEh6o/PFOZKhgA9sDD5KXlF1Bp3AWY/pa+wXMCV4BfAWi5wJbf54A+kZz5p2WquiCYgCCjCRAFLVgWsE7YJgLK2SK0CfHlg8z5uA4AWUHP9r/CvuiAVwOz+5jcMFWB1nQNYt+y/uCf0/CoC/PHhLuyLa9/v8qSBV12sxC03SnMdPAMANezR5Uy2K2p8mEvnbwIOmNRMoEkRCoJJ5fMzkgEwFahAjdkcyxwtRAx8msoqK2TiHgTuYWBalVTQ0gNATdoSgiumrJQ0K9T60/tEFQKZC7fBVCeVaXLPUQOgY88c1NT+k5o9hR+0+PSogo+ARchiZvGuC8wwTLFm9O4b1dDcr7bu89TcsV4NC0E0/SuqBqjShpv+Qr7+btG9w0UHULtebA9s8piN+PMDe63GwAVw6PvSyScXKJBQZQVLfcV5z+tlG/ZqoG20YGAFQOkGgEmPmY9ZD2jSKQCXAGlW/IbNkrO6c6+0YZX1vQ6NSMmUzSYoG7BSPntQevpj0r77JSoCsw3WFYAJu4R1AniY/DBKVyXlOpG6zqyAKaY1D3TYqTP32T//OzbqugRgD/G603LFJQBAu66txYAr2Qq4KjKzXoDGtR1NNhB1KV227KhvWqGm9vMNIFZCPamY5eok9EyFT5BXaZL48X0aEef0s5pn0kZhKtGhWIyHQqsJcpUP1LOfgQVQq9Y/Y1wcVnA6U+6vmPNnW4JF04dOa3Lv8TkGOv7MAc0OTVQukGSeRsGC5QmPpBqLlB8WMpKddQ1qbO5Xa9cmtXRuMH/blDU7PKN9gNWZnrPqfTvhT75hxRW3LGELZp+hYta83cOGm14lXwhML45N9F0jtW2SEvAh3zJU6iqJ/Ndxe1dhGBfAo9LhH8+5AOYnz1dfy5iu27RXL9u4VwOtMNbCjsm0rq6zCleIsWDuUygAWJpigKZ5uUBSsKjCWtljmS2FBLgCKIldTn55+pHCVvd/W3rmE9IwrXVy5N+xdHhAc5oAIL8BL64QcS63jFwKFqY8V8q1tmadWkfKvFALgOvaI7NuAVTL9+xnnWbrnAGVZ4rhK7DTbL7TLs/Tijdcrvr3vXEu8odZ39Z3lWFz1R5GAYpUqVkS+Om9NGR60ONCyAZK3LAwTxgo9e9WxDlQlzI3c4ELsMQTNQBq9FLnGagF0HS9gOJ3jvDIzPFhTe07Ycx4ckLHntqv2RMjIkpf0QETgKNhavGMBUDxcbHYPRkrpaG5T62dGy2Itq5QNK3SC/867hN80fWNfZoeP6rx4WfnDtmXPjF42Xt/2yuk3j3jRIu/muvesk6R5P2SNi2aNMB09S9L0YQV/2zolQA4/ke3EGCFsVY8C8C5AL4rmVazC9GGeaIoAMZ69eAB9ZkCgcLMEIAVtoovFaaKrxUXAEn/VF9h7uNrJROA6qxte6yf1WkFXLCujBkB6MA+Z9nqge9KgGy2gSlPwAf4gbECmjBJ0qgAPVigcwG4FCpe44mJqY9/Neg+Y9wCDlxdIQHgy3p2ugJ8lv07MRZXIJDrJoMGcJUyE2Jg0rDTtv/3txS5GPrB8NTUcYGa2s9bhoOhsNvdRt2RqYPRWQk9gCm7Ar5nUqlM0j6mu3FFAKA2oFUJGb3FZ+Hq8ydMyasx4WdGjMth2QA6m1RyeEKT+21F0tiT+wyAkg9qIvEllIkWdBVAKBYaPixYAGY8flCCAq5WWgi2xJVo6lVr5wYDpI2tKxWNsYGFONs6hodap5UWDAo1eH98aKdGTz7lDsf3fO+W9Ve8928KOr5lA6puimqDPi5fb1v0hQSh1vyKNfFhqdRU4goASKeG7G9s1AZmpngsL/oE57IAnrDAnjHwsXa3TOnazUO6fuNO9SaOFAysuAJgoOSo4i8lcIV5T4CKoNSxU/Y9qt9cBRxkBLBlW1Kt3Awsl6QQpCKD7OmPS6OEyZdgq8wCs++yhV0tP0DJDyAG4AKwgC8giR8W8x/vtMv+dF1b+d+1WgFIYb98nvedD9fJ8rG/bFedY8iWdwrbXfvLlyrx32+ckwEDoNr7rzamfnkH+qMIc0wZU91UP5EWFEjFZeu/5IoBqISyLZRt/3mbDVB+EeesABqIicxL/tla+GUDaDKl1PiU8XtO7D6qoR8+o4k9xzR98KRSEzNCyLlig4WE6cNTfGMQkYeRujrq4Isx3RNNPQZE27ovNKw0VuccWfbhy7XAMqhvXmV1EiB36T5pP6WhY4+k66pOytcbB694H6Sx6FEaqq2/6Xfk6dZFetgc6IpXSj1X2FB0vNX6MkmoRHSa6OTspBTjpCMVN3fMbPD9J5+QDj2Qs/QoEo2pp79dL988rOsGHlBv/EBBwAoQwlgpEGB9IbjCgxrAdMIr/I25z+ukY+3aZ4EYN0Fnm03Bwh/LfpZTfUVcbmSPtO3fpYPfl0i3yjUANsDOdUmFHeL/TK/ld4AKOBLIwqpyCf1gNi4CF+SCMBCdxxUACOJjhVBgwuO3JUPFdTPid7orADAGqDPJNQtzoLFeff/zNxS9irvKjsa2TWruJNJf2tKd2xGmu+/Y54SmJ4hoDwX6o84cni/ZxKqyif/1cwr4ZBBgzhu/ZwUDR+nXMV0PlFxZIyayzEoke5/4Sk5Oz/lBh3+0w1QmAahE6MkVrdjgKc7zEQDFhCcaD4CyoDISGsh+qG/oVEvHoDp6N6uhpV8x+tjNsRIr4I07KNG0Yq64IZdvGlfN6cM/NnMYjH1KRV47eOV7CPsWPUpblRtuvlhKfUO+IS8LR+tGad0brP8SwRSCU7DViSOWuU6dlhIgEL1IquQDmysE+KY0tj9H6ZGnSGOvetZt0vXrn9B1XV9Xd/3BglqzMAHkqXYHIteY+LBS/Kr4WjvaLIDiIkCXdWbGMlUAlE6psFXyW/kcFVnL6X1FAcDer1vf6jgKKFnYqrOiWMNOFMUJqzgtVZgpwIsZDtcCBAFNQJS/AVpAk+0BUSf4jHUGiHJlXYGBa9PC/tjO6REwbwB7NnOf/ay/ZI2a//nt8lotBHOjtPe91NwkxQ6XNM+N4xL3jfLTDN0/Z+f0R41alAFPyzSNbB1pSzBPo6ofrXjgKCeATh63+aomkX55UXie8KmpWc0cG9bkvhMaeXCXRp/cZyqSZofHhWpTxYZbRAAoCILiE5eURZOlq2QkElO8oUPNbWvV0XexGltWKBZvSlP2smsD66W+oU/xxn5TLWbTywLRmpkxox/gtBTMufm+6Zw6PrQr/Ua5eyIx9dZSclDNGi1p0jbfFNeE/wnJ+7VFn4dSk+APO0V5KtBVFCWjPMlpk4LZj8OPqip8qwBsiYdS1PHPDNsseYJWuSgcN1L3i9S3epWu7v2JXt71RQ0YoevCntCkThF8ogiA3FSAFGYKE4WtUiQAeNLz6uBx+zopWPhfqb4y2q0NxbcmWnATpmzJ6vZPSQe+l9XbYQEqsKx4NuOh5BZyjf9Y17BGTHjWOdsAjK6ZoGt5jX8VBsq2rlrLBb7YBpIBWQZEAUlYK/vmPf4G1LM1hsXiW/fOVyv+zlfPsQ/8Xm19Ly1IyMMpzZtqJ5NTSfsQ6wtF2JkbLR08jdK86SyKeAnM07YkqXTUPXP9zgkqc9z0jUIlKo+gcqH3gCnpPDlqE+m3H9Lo489rav8JU+ZZ0UCSe4JjBmHO4Aflb9emNwsKMe/xRJsJKrV3n298onX1rQtBNAgu0bEg3tAf6BQgvCGjdTBN25iJ4yZYiJIWAShkER3WwPCHjz2cLqfIwviTwcvf96+FzmnmdqUBKnsZ3PJrEqCapVim6xJr9sMMYaHk/GHy0/8F/yl6kPg0AzaghMtqLPU0ivgczJh2pKRXmVzELMM0rVojb+A6DXR7elnX1/Xyzi+pt/5AwcCKj5XglWGrSctUAVRSsGCmuAgIZsFYTdHArPW5UvoKqCJ0vVzfKs+q52kQePvS7axZBPhVmQ0nkuJq+V1yP0ySpQiTBXRdG2teB2RxC2Ct8R6rEt8qQS/27cpY4Zls57QGAFW2yaYB099Yr4EPvU3RK7H/7GhoHVQLayvHsPqjBGFO2bJIk/s5Ztin7SZKxB2t0WbbPoRuotH6RTX8ha+moO9TEqUncjengnbMhft30wWVk1QjTVpF+lL1QBc8WGeSRplpfPsBC6CPPWei8lMHT1WWgXLReWpikuAr4omLjwgW6kyhrLddxGjCkmjf1n2BmttWG2Y6rzFrokvGWqhr6FZ9g+1bRbDJMtEpw+BtwcawKYyobxowhR5c7/TBtoAprp60cVhK/dLg5X9Fn/uSRumAuvGGVfKj98vXhYu+mRQpzP76LrJprRYdAaL6ThLWLCuFyfL3NHJOzVK8RfLIACj9kAqfgSCZ89D3pOHd2V0A7Izj6r1KXs9lWtF0RC/r/KppzdJTf7Cg1izsAnUrk8PabwNVZAOgWsVvglkUBnDKNBAEZHEbMChnRaMVtwFFA7R5KWVqTDvrp20mwOEfLd1yhWXpNFNdMz8AEJOe5ei6qwKYrjMAXgXuF1go9xA8nh8YKZ+FiDAIPAHWLkcVdgr7de1N0q8d+157/gp1/tvvyGt3N4Kn1u5fUKKFb1s4SGGaHNtvbg7TQtn3jUgJ+Z1W/YmyUxL4qaSi1r3Udh3zqvu2zn7YALgpEKBfVEOvUZhaqrBgrhIJub9AeHo5gsoLADSZMv7OiV1HjP8TbdDJ54+ZBPuK1sRzEK4iCQDFjIeFsphYPEup6XieYrEGNbevU1v3+WruWKdEY1eGZWBzd7FQaGoYN3q09qGFQAxyhVMTR4wVgvsmnugxecqm42rWIg/fRvaNTmaauIy8e2JT8d9Yfc27c2R350eYZaDXTVGt926R578/65RRMbXyVdbMB5hgpcbsj1mznwwAfKswVRx/xvxHS6+v8pVVbl5wRB/9mW3ulKuek+MnHaz/WnlN/VrVsEfXdn5FL23/pul/VXC6Vb1N/qeVNdVXpFXBWvH142/FLUDXAECXYgFyXLFMCVi5wBXs1l3/YsGV59meL0i7Phf4VnOsDUCRewDfqOuUir8UAIR1um4Brusq7zlQdG2tcQ/wXMDEh32yyLi3AFX2DXATjAJc4QeZ3jo+t+H6i9T0wbdKdTZRCxOQ6H42/6nxi06dDlKTrAqUSV8yN1PpS3zO72pSpYYDNXmY6KRZ19ywmJsmepxDZS27oPJ4wEALcyPluo2NqMjpcU0fOjWnDYq48tTe40LyrqLDASiLBAClLp6LzIXPq+XtKRZvVGPLgFo7bcJ9Q3PvIlcOIGqa/wGiDd2K1lmTnzl10oBWHnDCpKnFAzbK30tdd7I3ho5i6qeHQr3TSnlbBq98D+JPJY/SVxtfufGmi5TS1wKSsvAgMOc7Lpb6r7FAiWCKiYQSiRm1QDs9bH2tlNfxpGciuPPnylaXd3gFzQrsmaTeA9+xubM5c47aDKiq80Wm4yTm/6u779bVHd8oyhUAmDr/Kv5WGCrACsACnuivUvaKn5X/YacIsPR22PfwtwKqBMEA2GIGp3pymxVaOfpgbrbqqqx4dnNvuDJWroYrMeV2deLWLggFPMAbXPtIwNPpqrokIieA7Vq1ZOn6Y9jwht9/rep/71VzpwfTaO+/xoBYpYYB0KBk1Pldke3DPGRgNhoQbewzDfjwtWaaDemSf+amN4LKNiBi24wsY6R8U/s+fXTY5oI+QV388ybBfnak8J5LJR0Bi4KLy5MUAMUTw293kQvYKdYBwAmAdvRcZFKe0quWzIOTCH1di1EEq29cMdcAEOZpUsMmjmlq/KD5mzXBAy3RtNIEDwvROLCm/iNGTSxtpOTp9kRq6v8opToqfUfLQ6zrr49pX+8H5ft/mpWlAqDN66QVaKnQq5kcIpKAkzYDAAYBgLIwZ8dsIUC6Tl21sgCYESq68KuefnoJpIkFD4lrTSDNaAXU79Wruu82jNW6Agq7aZAEdO4A/Ky4Afj97H4Lmvhg6dZKKhbAC+giyEKbFjQEcAdcNFha5ZVpZ32PlQbM1SCQheECSa5rKsAJSyUDAHcY9xivOU1V2Cpsk89yn7kgFX5SWKtL/md/MFSWNBwhMxGB+3bj+9+kujfT+9cOwKtj4Nqgz3sBd28hmwRyfZRiGjWlyRNG9xTmArjiIjCN8ghoNPRbt0FGb6VKCCrPHbrvKzkyqenjI5rYcUhjT+/XyEPPGkCttKgIFlCMkuk2KUXH4DVSCic5F7YIpXGTK9rYZWrnO3ovNqWfaSIk5lSxPszDisqlpgHr247EzTWgqIKCiqmxg8ZCYPB+fSO+0T5TFVWoFcL+xk49rfHhXZmFCE8qFbmx1FSp8gEqe3r5+Vt0dOMdmm7MrUhB0GngFdZ0xn+KD4vgkB9UWAC8MFXcAkwawMprAG01B99//GGbCRAoVy3+es8G1si3JUUMVXQvqYH6vXpNz1a9pP076o4fKhhYSZNa0WsrrOjGSs4q/lL0V3EDALw799nfsFLeB3AJXOFnPR5kxMN0ixk80xDpeuojc+qHOT/uroLzXrpafgAUPyhf7aQCYbAAKL+d2hW/nXC1q/13OarZiruI8K//qzep7oZ5QCWYBKDaAESJg1ShFKIltu+TAVDTa2nKmJFOdNq0SE50G39oplpVJoAiOr1cPdD0s8FUR5VpYsdh4wc16vQHTxnTvqK5oFgTTTbsUb9W8lZJqQ3SSJ00W19cZxHmsT7RbvyiHX2b1di6SnXxDOF5F1xKdJo0JzvXtpOqCS4RWBw/bJgkflKuPz5q2CjShUtnXwTiNGCNFzGJ/YYzjR3U6PHHrbUwP477vvf2wcvf89VSSk0zV+IyGapi6orcqhODv6P9l0ipJZwn3Ajdl0vdl1mwAmSN7Vpvo+2wVV5vHLD+1Ui9fQ/wrbDizoJJwSwjV/XAt3PnrPIBwJ6IM26AQKfAASvBq+u77lNX/HDBwSsYAYB64Xpr8tNBAAZ77KR1EeAqwJcK/YOhDo9asZbjQ5bNNiUsky22OGDypLTnXtskMFfSA6fL05IfTHZXy4/n3tXyuwopIviuBQu3EL5YwBVf6Xx4yVZG8T6fy2SoLP91f/UmxdIAFabY3n9tUe2L53NPJ6wU3ZQVAqElMQDKzWYV7gko9QW19rZliTPlMTWNnN2coPKIZmdHl6VIn77eUhPTRkiZKDzaoBO7DplI/MzJscqKirCE6ezbZXlO26WWiQ7VS6MRaWLG+vcLHfg26+pbTMJ9e8+FampbY/5fEKEPJBZN+WfTgAky2Vbbzi86ZEDPVqiNG5aKSW9M/yAjI+fxIMmYnDSfnSY4lZq1QUIT4W8wPvahYw8ZV4Ebvp+c9ZPJW05H+//+iiveVRYl6+UB6hvUonp9Xcn4Ndp9lTScpy0FrJPeU30orpPBXm9dAET4ATKTDRCAKgGs8UM23QqAhRUCrNUa+HeP/MTmrGYpWzWHwfngG4atNvNYt+FMgHVlYo+u6/yy+emMHykYWGGiMFB6W9E4kMFzh5zWPQctk0WQhVQsWCyBLNKtnnnOpmDBYtFwJQBG8UB6iWuuqWPajz06z1ZzufoAPgegLtLPFQFAMfsBR5erCo+EfZJj6lKxeC8zfJpNYQpQhqEuBNTWAFBzrwEnhpxEcd/clDaY5Bio00xF69QGk1C5b1vAQuf1QGGwgaDyDJ1LlyGonDbxJNMjYUc5J+b7+I5DmnzumMkPrWguKOsyJuGCprlG30ulxvVSqkc6wVqasA/q4jqMEFxqMulN7b0XGUYaT2CuLyxvwtdJWS6RdyLwpkW2FzWlvgDc1PihoEPCMI2srUnftNJE8xe25s5YwQ5E8asSnJoZNdkdsFi+x1kzuHCs33Q+RYrvPrrvp7OHnv3Op/2Z8b+54b3ak69fVCHQszxAvUnUAH7LZJmNd0h7rpIm86lKefaq9r9M6rw4iP4nLbAaJ3/U/o2mKqwVvyuFAAZ0jTOtYJ9JIROw5DYcB6kVpFfl6u9s6FuLXaHk3qaBftSb1YrEHpPDel3Xl9VRd6xgYIWxAqoUAACcTjoQxStkAQlQoXrFTQCjnZi2UqH8T4AL8RbyW11ZayFZAfjpd90l7b7bxguzDRYMYOkUpkgvBDh5zUX1IdI8WvCbomEB0aGtiSse4H+nqQqgZhIhGPDgn7xO8bddN3cIBCraMfnnuupaxXtq7027EPrekwtq+swHVURBm2TXJmQeQOeb7y0UVM4E0OVXC5k+8adGDesc/ulOTew8bMB0hmR68uYqOIwnrc0afb1XSLR9a1ovTTdIR0at354S6UK7LbtDdWpOHX0vCsSZMdcXPuiMX7SuKQBRBL+tQAw3cRKZw8ljmho7ZEx7rAWzLX7RRurxW5cIMPlCJpEH5vT4Ec1MnzK4YJhsE8n/BKfmvY9cX+s3fXbOb4rlcvLQY9q34yuanRlPytdTvvRBr173bXl3Vknegq/ScgH1lyXdO+emHumVMf0B13wDEOq53DI8I0qN//SEdeI4RoiflRto+rRNp8ImJROg7MIYSx0s/asOWy2AoZ25+ztzEXlA9F9nHxhpA2BdlXhW13Z+VVd3fL2oPFZMffyj1Przmx/8p5SvYv7TULCtRTo9bBkt27MtLbEJaNFYkB9X8tpE2fMSp8szhAwAhFZO/EfuwDSPNQi084/CUl3iPwUCMFYANb2W33U9c/mofIbPZ5r8uAYGX3+5Ev/thjkfBqBI2hRjxrRtBkSHrJReatowG9ue2Unlob7faHVGTe8lm0KVXVDZMdAyACi6oEeHTQUSEXiCSeO7DhsGWvFUJlr5tFgG2nG+XY7tF0h1ndJERDpyyj5kWQ+soWIGgOkk8dAWzRZcwkLDfWKCSw19gZluNfWsX/Sk9YtO0m57wrBJfKf4UOdLQrOvTrYHfOfyTVPTBngN63WJ+3N6CoD2uEnyn+L7xo+Y/FQ7fJ0++rSef+Y+zUw5YUrzxqgv3eNLH7r5PfqPUtlq6YB6iyLapg/I118uuDAw1IMXS6dXSH6e/piYBqRWdVwoNa22fivAE3AiC4BwtGGo3JqeBVrAFPZqNFerOPhO8lUJWOXsQeJJTSukla+22Q0ZtNC5Al7VdY9e2nF/Ua4AdtXTbsGTTgCwUrRWCWoRnOJCErA6dNxKCuJj5TO4EHidLAFuqPNWW4zK52vFOtr5WdsgMBdbZfb5XgCS28Yl7WP6A67AE2Y+78FQYbWulTWvE9xi20z1TKBv8PJBtfzL26WEZRv44mL1ncZ3af5HZT9IsTGtQQLJPBNEMhV4du0tFFRGkd72h1+uoLJbeQSK6AkPAx17ap/Gnj6g8acPmNcw7ysmaxccAKGJ5lVSy6DU8wtS+/lSKzmh9dLIhAXQIydsXnOxTBSWmWjqDiqXzldT29oMNSe7AmzvLYJLJN274BIPr1mbLzp+xAAhrhhzzUyUvt8CYTRd2GTh/cw14uFJ5ZPJN50ZC0AYNjpg+n2lp0rNBbPM9nRfHV/ECEZOPqvntt2jqYmsVZI823f5vj6UiOjTb3zPnBRwwUBTOqC+Xo1K6CtSlv5SsbgU2yQ9slGazOf3RLKpU1r1S9bcJ8LPHUw6BIm3pnT1dCCkQgi8ztbhG9MPNVkbGazKwLmI6YALYCyb9y84irpWacXLpc5L7PFmjKiX1KrELr2y+15d1f5NdcWpNypsIJwCsFJpBXACoASlqLTCl4p7gPdgqmQHuJQs3AfkrVLuSuEAmQSA6lKC1xgItOqCrVKtm0vyErYKQPIbLzpQBlhCgmCbAC2rgG14NLrcVAJWmPuZsugsytXre9Vz6+/K63YuJM9ooGLW2V5P6B9GMoIeAYA6QWXXOXRq+YLKc1cHYeWTo4aB0iPe1MVvO6DpI0NK8YSrlC5ocAAsp6YBy0J7LrMAijSsiYtGLPukJQ/r4eSwBdGiDsnzFK9vU3PbGrX3XmiCTJSDLgwu4Xmrn6uPjyds4Mc8xHzfBO2ooZ+aOGxYIvERLAWToI9Jj9WQQxPZ9vuyXWdhlzz8aJgYq29LS5WaB2FTbjw9ZADbgO40lXKLLY2Z6VGNDe3VgV3f1MRoNvWIBfffpOfpn/06/XWxLoDSAfUmQ0y+HWjFLEQDEg1/ISI9OCA9vlk63pY/7wJGSsScx6vxQwKe3DTkqp62KwblqhhVV5MWhJk4yolMZUQVB8dz6AdBq5UcfjBWPi6NvpflPD6AdU3Ddr2y6z5d2f6dohgrYEjgCR8pXQSIyGLGkQmAn/XgUWndSqkhbn1luAO4sVz5K4UDuAEoRMKPBssloJVt0HJlxx3S81/LnU3GQgI8ecQDmAAr8VT+h1PyHn5WHh0uFxzAhbHiT80cvQ1xrfzHty2Q7mtoXa+WrkvTNnUappO26R4C0KaiafmCyu5L8IHOjkwYBjqx85ARVYaFzpVzQv8rOLgVWOqwUJJKMOb4oYobtyXXHZ8515hrym/WQTEgath/XaMRIKGGHn1RJPKspqsbThavNVB06jXdBywwWr+mMcmNSX/MqGFhNcyZ9ORt56pcM8ElMjGsiU4wEKDEr2qj/AMLEvet1UGTxWOGvVo/bKad42t2ZtKA5/CJnRo6sUOTozYFq8BxWim9bsv79ZMCtzebLQdQSRJEhHWxBh8laJuDu2isVfrGi6Qd/VIynwsgbh+9q14797SzLJX6y1NWvQpGSpDKaAN02EIAMgGqpEc5z1TQWX0y0FnFcM0yTGHD3MDezwAAIABJREFUGttrC1dAjukGWFcmdutV3fcYH2t73fGCg1cAK+lWsFL8qhdtsJFaglOY/Nxg6K9OTs2nWPE/r5MBALvdvd8GuPC98lnYbebA23Lox9LTty3dztplAuBDhQcQlGK4Wn7XLQB2StyLFKlsXN8Epv7i9Yq/5Zq5Q4HZtPVeFQQ2bNVM2fRAg2+hNxLJ9AAmEfjhn+zQ5N4TpryTFCdaf1RywCHgDs2rJWRfiXUiX4Dh5owyNB/I5CBlDouDACXxrWJA1JjqsXrjF23v3ay2zo2qb8RcX3jxbXCpxSg1LZTFg3jaEtDJsQMiHxcTG1cM/tA5QeecifdWVg92OTm63+QEE42nbJjPJ5pXL/CruiR//K9TYweCrgmQmYXXg31Ojp/Q8IntOnV0mybHKE1dvF0B13Dc9/XGm99ngu4Fj9IBdYteLt+UnS7uLXVxID0E9SDPZiouPXS+9OAGaXrpjpQ2FWm1tPKVVj8VBho8BS1DbQpUqlh5QQaAkQDsChht3kLigicn/4aByArdVlF3zmJqmH1AJ9A1wD7DVM0xCF6tbtilV3d/Xi9p/3ZRwIrpjlm/aY1lnJj0VFUBpAArNx2C1mwHS2Xb5w9blos/lhxW3AVHT0m0aXEugQWHGpwuWqt7aRCYrQlU8NhwQiuAJo9RjBaEqXn68h5GGT8sdQJXmfwCR87ga1+kpv/75nm/BEIadS2GZeBL5SZb7qADZ3LMAigR+KEf7zC18CgyGQAtJhmzhIMxipaN9nnbtkEaCIw0OIKzotktOM61xIzfd9j+5v9i8R3ATDR2q6Vzozp6LzJdQNNbhfBdtl1Io2GXBH1sapkNLrmgnjXJDxptWYZJi2okQDSfFpVtOpwiGMEp2CipbeyXz5PuRMmpabxoCFKgIDV1yoAumRzZVLjY5/TkkEZO7dbJI09oYuSQaQGDSE6Jg+f9F2dj+uO3/nlWAyrnbksH1Bv1n+Xp80GF4vwXsEeSqeg4xd1ipSelkai0a4X0k4uloQJMdNgnYUoa/xFlB1wBLFagUawaDZL/6awat7mquA1gs9UeOL8JVh17aInGTgmp50qrbZCnAgxgXdOwU6/pvsu4AtrqThTMWGGdbU1W/g9ghb2Suwou0C0An+rpUfs6IPr8IctMR+lMU2+Z7okhe7OSqgUYs136MO2sH7DdARDryiV/4HyrmPjOk87jlKR+V8uPrxVYzKbYv+b8AXUbxanC5fDyXXoAMjU2pamDQWuPH203eaBTB06Zlh8VB1Dc/gmpsd8aLwPX2Eg8Jj1cIT2FEzyAefIwhInCSGGmxXYfwXQ3ftH2tersv9SY9jGTC5p2+5vKpYTxiyaaVpnftl0ILUH9eZN8bH/gUsEkB3StspPNpshOloxflC6rE8dM4j5uGYDZKnQFifvm84EgNMx3asjkp5okfxogZjw8+R+/6PjQfp08/LhGh/ZpBl956Q9Znun7fem78vUZz9NDW96bVVlyySVWOqDeZHpKoYe60I5nTshuYW4B0/SMb77tyU7p55ulPX2Sn+frqaLA804CHYEe0qZIsyLhH8DlrsSfyd9Oks2Iq6ATkJsJ5rvpSnofsEf5++B3c4usOOUqsgAK0ICNeTMGWF/R9QWTFVCMKwAmShDqvDXWxwZbpbU1LBShld0HLHjiO0XcGl/rkZO2WwCvA8CUtfIbhSxAtrXZZg2Y4dv+h4hY7/1G7nbWXGGnCwBLJbWa3FXXt4q/eS2b06SnOaHV//oORV60WLKv0GtkAHR82oCmkbR7/HnTKx4AhZlWtEd8cJCmIqlb6txs/Z/8xqTHg5WJQYAoPlACS0Tncc0YZbIiyThgabVFB9XeTVPDNUaweWEwiFQzTPSuoPyzU5EF7HDGVh4R8HGpTtF6A4LxRqLsVk82qyvLgbARMzlsNBKsX5VUKT7vUqUC5hsEl2xE/5jJKc7uF53Q6OnnNXR8u0ZP7THR+tQi/2mhq8MgyGn5+oEi+qJS+v6pTj3/rneZ5VnSWA6g/oGkf1v0rczvKwJHAMSZ+eI3qZlAL4d6JCH9+DzpGVwAeYAP6t+6wWYBGIZKeJosAhr+UasbtcEqAJf/WaEGYIM7v9IdVjMnAKZ8+Ac2LJ7rQkNPVrxaah0syPeLj3VdwzN6Zfc9uqr9W2qtO1k4Y43agBQ5qWQHmGBUnwVRglCugwAZA7AfTH2AlxuZDgKwXHJfXWdX1K+IHBP4YvHAVvd9y7ZcGXk+N1t1bYNYHvhNXf8qzH8+lm0hNkU8bfjz1yt+s80/LWQYAJ2YNjqglHPSnRN90Kl9xyuvyBQcoMn6a7XgiZen+8VSy2qpoT/7cx4QZU5PDtmHGm4XovXFMlHnF22icqn7ArV0DirR2JMRXLKKTqhl2TSnngW18TZqftpUHrmoOSBMGxhXc59LqtCa6KQ6nTCpUoAwzJRgFGWmpttoPVqmVmXaRvRdcOlwwHwXYxl+0bHhAxo+8f+z9x5Qlt1Xme93bt26VbdyDp1zVCt0tyTLtixn0thG2BIGPGQYhrhYDAw287CHecBbMDPMG+ABxmCDs2UbB8DGlmXZQpKtZKUOanVWp+qurq6c7q173vrt//lX3aq6uYIsMWetWpXOvefcE76z97e//e1jGr56XBOjfeUUl3JdNtRJjwTSP0v6p9pJPfmW9y0Sm5RyuS1aZymA+muS/teid4QkOxj9lacqW/DDtryZJln5TJX07Hrpvr3S0GIadv77Bi5HQgWA/pT39JZ/NqAL/Q8Ai+5sxoVLEFDepXvVTVaoAH1H6ntwvntW9odif0n/Ow66cm0JC1TA5rojel37P+jW1nvVGL9WMrB6uRWRKoAKUKJRhHPlGUUjANEq9ABKAaLTrnYHpMixaCDA/Jqb/9R5B9CzxSvGWZ90oHruvvzTZRZ2WaEE8N1V0O0LgzDTo96+S41/9GOzU08XHiamb1oEerbfAegzZzVxAgBlNtJEuZWaEs7C4lXM8rfePR9bd7mkqnGjVL+usKoPEEUfSiTqBffltX66fSHKTNZ3q7ljh5o6dpjofq6jzK3jikvOBJsCE7yoT9EdL+qlSs7tflbqBOgi0i8kdcohXeKiwlLPilnoTU0R4GRVVtFHVkVKb+Y0iy1yiDqnxvs1RIW+/zmNj2DZV7HvM4eAy+tyEOjryugf0jE9+M7f0sVKBfz5LpSlAOovS/rTRW9MJHogilQIReCsvUcb4Ql0GHcP68UD6VCH9MBe6SIFqCK7w2MfgxXcHEBVKojIqqbgT6Pp7zZtFc+xtItSM1Muel1tFYCNIT0tXfqmy41zcTvQEm03uEoENEWJSzxIa0vds3pt++d1oOX+sqgAVAFEqhSomCJApIoJCzwq4n/mXFGkgmPl5oa/Y0bWC31uuquXXbGrvBb6wCJWLAbHXfp/7GOFo1W4VV+cgk+FCqDSv9ASmath48YOtf/FzyrodmKSWVPlS4NWhR8/dM46kSwCHVolAPUtnT1RBHqDKyjBiRZT8JEREH0ShQKkmOCUK7g3EMXRqc5N/8Tp3jk6za9NAKLzpEuWojvvMF9cIqVHwwlnyehpUn4rRjHozuZr5X7Yz0qXrAX0knu9MqqKO17UecZ60J4/nsQiVzMpmV80IjqemhzU6LXTGuw/qjHjRf0QnhJvjsWrkdI/I+mLsbj+JTOmo3e/z6o7K7IsBVB/RtJfL8rWkEwRoXLXUOL15pdsiWPI+fQzhbmb0NVcTkrf2i09vbE4BQAIoUWkxRPBf7LDRavwq16j6ltX7eKJHK2M62Hcb+UfuaIzQPEMdfzVp/IUrJhftU5a+yb3vQwlGxHrxuRzenPnp3Sg+X4rXpW6cBjgSgFSik+k8kSpeAeQdnKTk+qfv+wkVbheMb0VDhZAhh6wole7dOSUK4LxXqSp0+elwx8oPM6as0AESm7CowQwRWa1sC7bXpvQmv92t2Z6WwxAzVT5qbPWiYQ+tEytUKmHZ/56FOYa3KVGCg8Him1DXVf0rC5ySXEskbHxMDp3xXWxVQKiRHjwoA0tG8zRqaFls6ptdNDC4lLSdS7V9yhRg8GI8wyd9RdFegSvSXSYmTJ3LZM64XhvpiJ5PEaz9aLmTzpg0ikUAVACVPmzp4p6WZTxouN9blprruLS1IjGhl+wltCRaycMRJdQXOLcAZgnw1D3xaR74rV68s5fz0nTV3Y9FHhV5ehyl94h6WPRfTG3CdJ5ZFMUo3wvImpuqg8ALOfKeSQ4rQy/21D3KunIJunru4pTAKbv3CituWNu+B/SJDqouMBckuMAzJ9A77laBmAt29EmWsa4+oIfDJhDzkFUjWds276yC2oUr6AC3th5j/Y3fbMsYIVHbW+RNvW6opNFP9FVATgy04oFiZVNF8hIl69KnW0OGJiXNZ120S33Ne8HWNSE0vkvuWiVxoB8SgBodS4DnqtU/BeGDlVBoOr2BqWjgXOrAqAkT0mndiPyJI1HD4q0CXq+FFqe44FyAhBl8CKGNjRSlb8EqmZcSNMai0QR3uPotLDTyI+8TtR1OTPsrM4lUmwkR140jzkJlX8kaESSAKF3gFq8f166NDjnT4peNOb0osarmtQJNjywQpLxomZ+cqFAcWlc4yMXNdR/TENXjlhkurgIVdbR4qbCfegxSZ+dSekrVTt04e67F03YKetNy125ckB9h96gQF+MZIVz2wVIXxGRY5RvSe3ZCmVcwhFuWgDWzxIGgLmryCymIPM6pfv2Secg7IrsHld87+3OXIUolXTfXKsSTu/J7yiiKVbxM1EqyoHVbFedPTKhq/6jWc1nssJ+I1zvesUc/1vGGQVYt9Qd1ps6P6Ubmx9QczzPVNcc7wnHShEKXePeLW5CK0oAolP4PVJ77AOhAgBM+FboANJ+NK1Eq97I5dgZ5+E6OibFL0unPiz1PeT8b/ItXpu6YrlYkePoa5mNm6SW7VL3rY4T9R1JpZwGHjbYKSJvYqICRSb46ErUkHGzoetUc8c2tXRdp5pkDkcns8VrFK2fRJdwpLOdS2ZGMtcHj7mIjbTJ1pdGzvi5Plv23Ca4Ths5Ag+baHSdUmyPUduRDR8uX050jzaVqQeLz+RMesqE9sMDJzR4+ZAmxi7nXK+UY521Dp3LxxToq8rok8kpHVmuAlOZ++HDuEpeJukdul2BvrxI2M+dsT+KUEnxAVAAEz6Z7749BgDlic3fiFChCqACoAom66Sv75ae2CSli3RXAY5mXH2j+yDeiWqizxWwUAAgtSJKBFihAczBatjdLavNrRI147F66aHcynivaqC7Cg/YCiLq6mBaG+ues86rW1AFxCNb/xJONdEpkSpSKcAToCUShRIgEoVXpU+chgB+x9iadfyUVjjCdV0u9R+OrAWDKenCl90468l5o3xK2KEVWoXDjGwJAX33LXM98cibyhkKYF1LU+6h4/vny+9ach/S86JtXXuEo1NtPeNC5hdsZ23xbAQItnhz+k8zwqZCjy2eVdjHjSslenVV9jWWmvtocuGhzeVPSoYHUDtXp06Lauds+GgX7Z+14XOztxZ0LiG6nxjQ4JUjFo3SCppOLXRvKPskm3FZIH0lk9FnZkI9/iPvsYJTJc+usjde6AWVR6hv102KWVsWo4LmFs7/qyPHCz+tgocVa3Ec+choaKA0iVQBUhZvkgk1gKYGl6HHN0vf2CmNFBmFQg6GsA+PVcguP1mVghUuUYDo2PlIw0qTALNGqKREDe6rHbH6ghWa1fHzOXhAtEsdrmWVMSsVgj7AuqX+sM28Otj8dTXG87TI5rhCSN0pVgGcezZLJ9CtNjtg9ZpIn8L29TtfAH6HRwVooQWYPkAxC4DZ0CUNHJFOf0S69LBLJFZ1YQx3UgqbpO4D0oZbXCrPM8tYojLuBJQOROak85jT+EaIcruW+PyOF21Sc/tWNXfsVl0TLZcLdiiImbO9T+cxCvH6T6wLEcoDot5Um9TZO3HN2tvNRq8LjnpUdUciRXHJ+yBYMSsJHUCF3+tN58aT0CVl7aJEvjl50aEoEj2iseFz1lG1hM4lv9OwQt+R9CkFuk8TOrWSBaZKrs8yLqMFb/9D6lWV7pO0a95/iDBvityEvWzKD2snA4Uso6QLNQB5BrASofI7rwVsAWAzkQqkE13Sl66XLmKwUmh3o1lPgCrWeRSmvH0Xd41NWR1yVQQbW01bCiqAlKMLVrsRgI/H/ljB6uncUwG8tIoOqzxdKKWc9ERsSpvrDtuUVoC1Ic51WdoCsGLAArDSZXX6ootc+RseAHyHZwVYUBCQ/hOxErkBPBS1iFgZMMiytkF66qPS2U9LYR4T69L2rPhaqObon6CI1HGTFKyVLqSliSppfa+0dd3iLrB87+q7lkjj4UQB0Uq6ltz7O160oWWdDa6rN6f71hyi+yiyNKu6tmhcyBxPCahNT/RHPCUjXeh2qnPAGxmK5KvSu7Eug5ocPx8BI7xopBddtD169kes1dTZ4o3lFt1Pj1nH0rW+ZzU6dEbTxosuzWM2nYnpykidDl/oPLer5+ovbOoZfnC1CkzFr7DFa1QOqP9e9Zq0lJ94dG4hQyflR2QIh8rDluKUj0RRQcCbWhQaAaenA6AIAF+iF9YhwgVg+xukr+2VnlkrpYv06gNCNAJAglH1B0jTbDT6qESwAC0gai5WNASMu/S/jAmKlRzsnK+xqQCHXTNArhGkZly9z3HFZUircm0LYN1qcqvP6UDLN9RUDseaBayk/ehZAU0iVrhTOENUA7Sy8h3gAWxtHAuKOIpZUSdWEx1bh6QXPi5dfjR//0O5x5hT2rA2sraLvEExFuHU+ucR+z4y5tQKNDwUG25IJErfPOm8dS1NugJcJUu8Ommz6Fs6nei+Jrl4jLKl5xR7mHFVyyz6OZ7SRlvjsMR8rGi0C/vhJxIAopbS5/EYdbwoLZ0Mv2NEzKiBuPmTJntybs8iV7PFG84ppid9Hx8+b1rRkWunNDnev2Re1NqXxpN67lK7Hjm9VkcvdejaePK+mZrgbTp0D8jxXbtUDqivVVyd+jtJP7ro0yGV2h0BIpEm1Iq3cedwAK5kn/wPrAN0iWD4OwAKqAKyACsUAMtktfTwVulfd0hjRTxQjQLY4HhVqudMASAtgRwbPetmQpiRCR8/dBTBxCVHF2D1s9qNAOwDBSsbY30sh8kK0ipcuHCtwjWx8tPGoaR4ta3+GfMKuKn5gbKoAF/JJ+pEHYBGdWLS8Yg9bS7d528AqbVMzrj5Vxx+tK/8jS8i3ivnpZGvS2c/m3+cdaE7x9vnApqcaiRNZm2Xo6Wz3DuQYhIPB9QNAHC5rZ9+eya6b+hSc/s2NbfvVLJxzWLRPabLiWbnF2q8aGSLF2aUTo1aBGk2dZO0WXJThC6lj15DWj4rnF/wQef8Rees7uwayLc9eu79eJGs7WW/LQWn8cgWD2s8qvW5ilBlH/N0lc5cbdETZ3vt6/xgk1LOoY6OnV/WyU/T6v6i86QFr8lyP/S89e/WzynUX0TJ+ty/qOxj7kctJNLbW/HJa1CJXEn9vd2Ql1H5CJV14WL5fzadhPD/aK/0leukS4tdA+d/FrqrGKZzq2tbIb0GKK2zKpgbV41RNJUIA9ao89wmMS4NtCo6rjYV4HHpMmOsc1g5gRS9r3WmMaVod4rsBBzrjoanjGO9qelf1VAGx8pb0wBAik93FabVgCepP/aAQ2PObIUIj4g1jZ/NjHsN0SHfaYPtxD/8qOuyuvqd/IZdbM8mEDBkbr3UutfZ2/HFdJzIDKmiw77wRRThnj7uhPeV8qJ+Fj3RaEPzxmgW/dw1BXcKCJoI3iauts6ag8yk3Cx6175JxBcVeyK3LRsxgnC+Bs/SXIYkfgQIelOA2PuLNmSNHPGzl1jXjRdx40n6zdt0keg+nNHkWL85Olkf/eBZmw21VHzLhIGl9M9e6NZjZ9bo6KV2jU8n0iGzH0OdknRUQXivJqa+oAtfXHI1a1kukAJvsjTUeIdeqcAs/OZbPFHBvznrrzxTwAf+TnAJUFoqH83PgFMFH8nmAVOiWNJ9/k+0y998UMp7XW5yoAq4FvNY9QP0GF/txf9chJjnUuk3YEKzyliVDieaRHC4BM5ySSfNClannM8q46wXdljxUOi6JZJWLWFGfdZOVsemtaP+SeNYb2h6UI3GsZYWCMCbMhyQAtbB3S79pwhFmgznevaiA0LSa1J+WlZpZyW6ZXzLsbPOwCU9LJ34pHTmC3PjrH1LJy2czVtcFIpPDv0PZoRURABSyXkATB874jjSchY/Rhmne/SimDTHa3Cmn9tJb4tnY5Tpa2eqZ9SJ5MZ3RFrPSXhKmhZcEYKheIx/sTbOvML7yF90ij78aJ59etJE+vTPGwDbeBLX+eRF96ZN9bzoouLSjNni0bE0eOWogWl6erHzUznHiXXDMNDoVLVOXW3VE2fX6rnLvbo23nBhYCTzrMLgEQXhEcX0pGp0VofIVe+pkGQpd8+Wvv7SAPVOdSmur0q6ftGu0P6yLwJE0n0E4mwtGyS5XrIBlOIU3KtP+ZFceRcNgkjW9Xs8kZAe2iY9uF0aL9ILDzgS0rTfGFX2M070D9jyP+5cBgTCv5pWlTGilyIRYhGFwdLPQe53SI1kdVgtaMqcda16o1MsLJEC8DtQHZvSlrojenPnJ3RT0wNqiFM1Kg1YAU2KUwAq3Va0V67piLxsUAwkHM/a0uQMWZBnsY7ZCDKu5azUWOvGWV/6vFTX4KwO2ndJE/UShe+O+XqSZT/yRNOPPOvaQktZzNGput54USaANrRuUg3FpXkFziACtcW2eF7rOVvsMQ9Phx1+9LKNRE525R2n7P1FbRRz1I3EeBhn8swUUDhV9/Sx7aVGnCIgGru8cFwIlXi8ROFFzRZv8IymrS116ZiWmqnS1bFGPd+/Njw/tkWxRGd4cHerNq+pnZycDv/DT/zehU/r9IcWa69KORnfJessDVAdj/qXkmhDnb8Q+O2UtCnLbYqtcV78sEEA0mtUoQDIIKjwk8X4QpYvWKFfZB3n9uUWolOiVFQAFK4KLtEAPVJmckYQAGcoAJWqP1ZAgBgAwpOayMKn/jaw50VYfIcV3CqzeeaBW2QYg7QKNfoyhmuJ2KQVr76n6xO6vvHhsoCVowSwkuYTjVLlhzuFFqCo09bkQJfiEFEsDQT83bfB4sMawzoQUXxkHQjAQR/wvtgSrgQbA0f61DHXzFDYlzjL6b5zt9OL1lFcyk69A3NYcnOQ1qg62TFrmuw4TaYN9M0aNAN0BqKRgYkNsKOX3jSfi93YZt3rJy47f9EUDz5n0uwKUxSz8DutWmAIfdGKWX57c1c0af+UaURxuR8ZOB4Vl5aubeOhg441VbVGAzN71NG5UQ0NjWFve01QVxtTvCrgif1PYRi8a+vB3y4zL3gR7sniKLPEnbpbb1Roo6QXIxrXGFEqLeoArG/c8d1RMCJcL951mCjWqwAIDDmfHkiJWj3Xmh2QIqVCUsWYlee7ixusUHjqfY0r7lAN5YIl/bfBf7WOxIO/pOIPsJJ6cQcnULm7UcSru+Ay3C+d/7o0lKNgxedZ87poIODyesA6YD2k7+n6eASspV/vUAEYXVN8QqMKsFKs8p4BaFS97MjrV2kOANAAXdO7Ys4y6opYNBocPe08AzhdcLIArE1+hcFZ4mlh/x457N4310KqTOdSU9s266NndMgip/toCqtrx2S+fMOcabKl9DjPv+CKSxEvWsgdf/5+LHSvdz6gbMNs+JIAcLQ9M3SGFx2w8STIo3KK7mdSBpwUlgavHDZbPIC11Kyk0H1QVVWj2oYutXZfZ8U4KIuqeHWu83Q5DIO3bz342/+6uvfVymxtiZehpB9Ui6rNuf8NOXcRYARUAUEoP0ATkKSiDz4BshGNaf8DE0j9+Zn7l6iUqBXwpXEIYPXzibM3OFrjFADf2uoUAYWWbCkSvGptt8RT3kyssVtaI41fcN+JCuFavd8qSoFVVwFExqNXn3QdVhZJZy3QFO03zTU2LPO1ArBuq0du9Q862Hx/WTpW33lFzz/pPV1YGIXQ5nrusos8iV4BUjhX2lrhYxHNA6S0vo6NO4ClvZWIFqqA9Ly3XXqBCDjSwlYauRIVP/i0k3rlWpo7tqt74x2qa+xR3Bc1oxUX2uJVJZpmh9GRTptMyVLsPotMLcWmIOUH2Nn8+ix3/AU74EYpM7zOFZcASkaEeEcnolI3/M6J7pFDOUXAVc1ke1lE70vqjinz8MBxDV05arZ4SxwXMrvHPBwY7meeA527jQpBKlYgCGEm6x8NhO3vO3jwPyw9HF7m676St1s6oLLVu/U6hfpwVGJavB9In2BZAUZ/fAn0vdAfsKSqj3SK6NXjIeuT8vM3gJQLHoD2tOZCehMK4Ol10r17patFKADPQ+KxihqAKJBojzSbApXXfAKspPxEq9gHIrHiprCJrKs5vwpszzgrQCiA0dPzc1NSfjwNGHBI2XsFFqcKeNJaWvc3f1P1VaUr8y3Ir3Yif0ATH1aaBogI8QTFc/XsJakh6SJZ5FcAHeugHEAvStUdT1aKWfCuzFaCVsACD5AmEoZK8FMFSgVYPAqeOJK7ol+TbNW2G9+lZAMPV4+iHhAjmzqzuZu7GOleQgA/xfC5KYbPTTsQraq1dBxOtLq21Xrhc4GNtYAipDf3evxJR6yYZONGzFYvy4ZvAeAis1pYyLRxIVMjWRV6x4suj9EMPHKtGlo2qaVrj9kJcsxKzOSeDsPgLVsP/vbZFbhcX5S3XB5AvUtVCvTTCvXfF1X8+VhsZUsEt+CcmzzrIk0AloiVKj+/U81Howq3CpDyM8UIMhFflLIZVVHEuvAT8L/zbdK/XOe6rIp5rGJcDa+KJAnNKkBJRMpOw22Zz2rEqyK8Zz2AjRvIClorUGoudikQoTLDCk+Ahea8gCkjVmhuWKF9o3i1s/4WS4ZxAAAgAElEQVRJva7jH8oGVj6aj0rhVknlzViF51ToxrbYKBY8wxnGMD23Ps0BpPioBQBg9KHM0OK1ACkSJ6RYRLoAdR0e41X5x2OzL4D7Q0/lL0T1br5Da7d+j9E+8JmuHZMKPSnsfEAEOCkwkdaTZnPd0MJpI0aSnVYoKuR2b2m6HxnClF8SuyQATIV+bns+8p0ed6J7ouDFs+jdGGU/LoQK/dT41Zwz64tdbrn+j+9AbX2XRaNIw5INvYsmphZ533EF4S9svundHwkC41FfFsvyACqH4vtUo3r9jgL9ZlYMOXeQAFE/vI9KPxQAEajXmQKkSKuISHnA8T+f8gO00AAAK0BKxT9X2p99SoaT0v27pMc3SlNFKADS+O7bpMYtkVa11nGqvhnAeFSKVJG/KiJ8gJhCEd8NuJbvUJZ0ZRElDz7nlAAMMcwuWBFp4xeLzoj2oRVa5oD1s7qh6aGyTFi8KgDbQCRVFKZoBbXJAIzEjkZh43JFuyt8KUCLdysRKV1Y8Zj0/AsOXH1nFgCKzpX3gH/ldxQGjHXJxbPyugeedMqDhQuR1/Ybf1z1LZvtX3XN21XfunueFMq/hmLP2LXDVkWPVSXNXJliFCl5vkiU17oW0MhaL/IXpXfeRbHtxotahd7Poo9E9/kcndKpCU2O9tkcetJ6Ck2MJVmOxUnDmtTYutlGTyMRc74DuRZXmMswUDP34LzPzKQmf3r7K/5r6WnOcnyIFX6P5UWBH1OTpvTfFeinIjZ0/u6Da1ujiajZblO+tx+QBHh97YeolL/x3UtmKBrwe3aEmg8vaVN9coN07x5psMiYFSLTlj2uxRNw9CJ/IkDSf36fuCLVNLu0n/WhBzwFUI5F0XKeVCIZNKs2wyrLMs2MuG9yn2eFVQpQAVvrn9X3dH5C1zc9VHbnFWn+hl7HiQKWWP9Ze+iIA0a0oWu6XEcWUSjqAFyuiFThWIlQMWGBDuCCpsBEMezqsGsysMF3kTMWxbLs5cQ56YmjuU9Ic2uvtt30MwqqXMW8ufsVFmnmWhjjgbsTqX8slshZnfevC0PmNjFyhAF2F2x4HZErIEpBy9viAUSuuIQtHuNCKGblm0Xfr5GBE7qGLZ4VlxaPFan0squiZbaBltnd9pVILvZj5f7AqNo0s4lm+4LrHbn6pNPUZi+hzimMvX3Lzf/5kUr36bv1dcsLqHzKH1G30ubk/+9yhm0EeTjtoTfFbYpo0x7VkUYVvtWbpXjpG98BYMCUKNZHqGRVgGkhfSIqgLNQAPuk08XGrHj3/Dc6PtVS+5qo15/21ZTE056uK9J9wJZmACJUUrzZaHWVTzfUBAYrmI5SZPOLhYHb3DSAPECwnHuKV8D2+qf1ps5Pal/jtyoCViJQuq8wIIEOIMIEODG0BlCRUKEQIKXHjxUulSIVkSztokSxcLCtja7oRSTLeBZ0rrs2uWgVeoD35fvTzzuf11zL5s2b1LHtpxQqIbSdLT23WdRY0WKuTuNWLHLGy6PWgurGjURepn6McqQIsE4p9KJw+gu0XFZcmrxmKT3eopiSpKcXjxWpaF9NB1tlBSYaFFq7r7cCE2A5d2nFFFQBoHUWhaN3ddxuzWxRjn0f6vv2QpqBO/0PN5/Y+t7g7ruXLm6t9AOu0OuWH1DZ0bssuf9I5Du1eNcJFm/NMkfxESoVfj8ZFaCEGoBz5RRwrXAtA6qcBhIF377q5VSFakRDSemre6WnNkipIsUkeFO6kQAjIk/Sa2+YC+nP/+3iis0Vs1gHTs0PBlyhE5b/bUOX+mNgPXxifg/nKvCq2fuVDaxOx1q63Ir3oS2VKJXGAHAEnvTiFZfuA6BEmXRbcfHScQWgUogiquV3wJK/wdUy1oXXJRIukqUDijR/63pHDTx7wn1fuPAs2rdnk2rWRIAai6ulu3xApUDFvCXf1unS5rZFs+y9DZ9FrWhLIy/TeYFdVFzCDo8KPSl9aooZ92XOmM57EeGCVa+65nVq7dxrGltSfLSk8MdE3mhKDUChI0xhUJMnGg81OnBY45ipz1+ez0jfv+3Au4+v+i2yChtcGUDlWn+HXq3AzFMcAbVwIXPClQp5FFkMQEoaD1hC+VALArPIFrheKF5x4RONekcqXkOUy7q8lkJsIaxkZLWnAOBYCy1EpgjmvXs+FX54VaJRdKrccaRVUADc9b67ioiVrhKKVy/GQjTT/6TU9/B8eZVZAb7aDUNaJatCgHVL3SG9oePTOthyf9mqACJLZFIHopbW42el3k6X0uN2hZSKSj+zrpBhEXHSyspUV6gDpFqALzaDaFwBXPhaImCAFVkWci2+L1ywILz1xl7NtP2MZuRSfheh+pSqwKPNUvUxA0brow8zStS2qxrjk+rGWXMUGxeSHp3tXCJqzSW6hxelc+na5WfN0Wl6gllQeQSzFVxzXmPb1n19ZGxNI0KdM6aGC65l9HOjgSnrLhy/kmuTUCCDFx80Tjl7CaQ/2XRi62++HKNTPudKASpRKtD2Vknvz0rs5x/7jVFrKpEnmarXpgKYSKkAVqLZbEAFBzlH3pUKTtyPU4E2oqBVqPBO1f9Up/TlUsas0IS+yZlpNu90AAWgAqykfnCWpNtEr3w3ME25v5s6gCO8ytIqtknEgg8ABta4a/kIhj7u9v1uyqqfbFDBDVjuSwDWbfVPm1dAJXIrOFbkVoy15mcE/6T2SKmo/BPBMtoaAEXDCnDyP/hROFjfJMAz8Mqgi2YBWPStjx91DQYLF8D8VfvrNN3805qWc/hq6rxJtbh+5VngN83BfpxC0IQZM5vLfQJDaNfi57ucnIWeq9A70f38ZWaGcSFXzFsUbnRynP7+xeuVey78+r7AZFV6CkwttM22ucizpmW2mMbsqGw/glK3h9xrqO+Rhen+lILw7i373/OFUt/npbbeygEqR+LnVa0B/ZIC/cGi2VP8H6zh+oQgyI5Q+ZlUHzEFgOp7qwFPH50CqG4sl1MKENn6xoAiRX07SehUv8ak1fVFPFYDB5Q0llPcwamDvn9MNtGuQglQtIJX9aoAowIoYLVGBSF2dGUPdc4LD3ri8iPSlUfn5FU2YmWbtO7N7qGwiksNnVf1z1rEWgmwAoSMsoZDJaqk8u/d8323FN/Rs5Lm+zlXxq1endOs2siWpONpD51w0qyFC5HtbdcHqu58u0ZtLrpUU79WTZ0H5gGMayUdndWL4l+KPMqBKNIVZxGJgxNOTgApVX1XqMk1LuSadS0xj35i5KKITpejc8l/PnjQ+ub1au89oJbOvWpo3W6SLEvfKagtk23X2LUjGkOFkr2EOpbJzLxx2y3/5YVVvOxWdVMrf5djRD2hP1CgX4hKS/M/IOBHAIDvP0AKUBKdku7DoXre1OtTiVB5DU0AOFH5uVTcFIAqmRDZdilqITqqHt8kfWOXNFzEBIWUHts8uFV+tg6rDle0ArhI/83FCm8AqiWM941CZd8o8GI4WMHtDp90Btaj56KbM/I1MB8A0oSVvwyyT/pc59XntL8Zo+sS3UgiCz84ViJW31kFuPpOKqJUJowSzcKNejkWUS3+phSsAGJAFH4Vv9Nckin2dx/1vE23qD94m12cdDc197zS0nZAjs4nG6XM3KWoODMHojA/k5EtXmTDZ7zofL6T3+lcGr12ymYujQ2dVWp5xoXMHnLkS0wFaO2+QR1rb1NT+07V1HVZUcl1WS3H+Uer7TaZCVMauvQtOzYLlgfq4vHv67nhN3N4U64q7q3YxpbjSBbfubvUpkB/rlB350zIwTL4VMCQKj/feTCTNeM2BVj65gswitPBdzIg/kdxCoD1ESo/Q3WV0toOBXC82zUCXGDSaoGPQ/pOV9X673URKoMArWhF5aTODd3zHBsdVuYNkImGBUadWIxeWZYLuPhhn7cGzQrwqpiO+hQTXnjNG9yMkBeBmliq0TURK3IrtKw0AvgFOoBI9sqA41zpooIKYH1OL/QAKgD41Psfz82h8l7QBrfc0Kmr1T+ldHQB1jVvUX3rXivUoO+kGp7NKc654kcV+lSuGfOhpieHbRb90JXnbPZSCkenZSsusfeBeQ+0du9X96Y3qH3NLUrU4p9ayk1R+Npy3O+YRd1OyjVlqf1sc0HI57uyaExKqOBz18LWu18ubaa5jtLqACpb/iFtVJX+XtJrcp4uwJP2VB6YRKMeRAFWqAEvpfJO/gQJADGFKqJReDD+xo3l+XpvvFIK9vQ3OlA9vKaIx2oU3WFI4ls8GaECUFoDAEYrk86piouXmwQA85PgfD/kCgru835cChlUXYlWfTMAoM8cLuZWrfawwmhH0bEit3qdtbQyQaCMiBVWCNYl7kat0ByAnAqwpJpP8QoKAKMWurDQq25e6yJXIlPAFV1rrgW1wC3XxVTb9QMa1m0GUlS6GztutLHN/sHoW0VtFv04raK5Z8xbcWnkgob6j5ohySSdS8tYXOIzEEU3te9S18bXqWvDa1TfvHnWA7WU2yDXOjwkAFA3PWDAxqFQbOLv5T0Ewj/fvP/dv/Jy6oxaeLxWD1DZ8l1GRgGqsKaLFyr/2P2R5gOWgKpP7UnnAVuiU282zc++5sP6/J+bAxrAF6dK4VP9nkxUS9/aJv3r9uJjVtCp4rHa/UqnU/XjqSF50aoCpoju8Sv1YmwAl8gWSsAiWd9AUOmlXsnrQqeZJVodeDpSLsSljhuk3jtWvAmg0B4DrIxmwSvgxuYHjAooZzIwVABFKHjU67a6Sj5FK6JXeFMUA9ADACWdWNAAOFgR0eZboBBuvG6dBqp/XDP2xHaz7etbdxlP6pzu+6KefTeeZG7BFm86mkV/3Jzul2tcSPb+krYzWqWt9xZ1b3y9WnsPqDpBEaKS2zs071NkWzOpEQPQ1PSgeQvQkMB7moSqCrlUtfHJ/jvgmv3aRWATBu/dfPC3f6+Sq/al8ppKjnjFn+2tHR2Nz+wa/bULHdP/11R1ZjHLyd4AqAArffzIFwkESO29oB8Kit5/5FOcX64bolPW5fUAKBwqES2gylbKAdUMHqs9biJAH5KoAh8X0Gza7gpWUAGMqoZfI72u655rDGAKAMJ6ohF4JdZFCQDQUrh6MRaLVo85oxU6wKwJYIu07ntXvVi18OMDrBvrntMbTW7F+OvygBX9KSk/XxSf6NcHWOm8QlKF1IqRLSy48+fSofp9Aoxv2FGl1nVv1lDAPErHLZDmAyzoRxeK7pE00Tc/cu2EVendLPqljwuZd5yCQImaFjV17NXabT+gtt6bVVvfXVFKb0BIC6wV1y7bw4ExLETefEZGWNPJhWQMQ20q/w5QHX0Q+MDAaNRQkyNnNHL1qUVXdaDw1zcfeM//ejEu99Xa5qoB6vuk2He6u39bCn/rhe7Jpme2jgSpeA60IuLcEbWnAphwqGCOd6eiKOW9UjmfRBd0XRHN8jvASgTrxf6AL0WvcqgjUw80Sl++XnqupwQKYK3Ufr2LWEmbSflJ8y0ibXFASvWUNlVuQACXlN/AlFlWL4IXgF1hRKvXXIfVwLMO4Bn/Ake8DMMAl3oRV2tCm2qe0hubPqD9nU+qKTlZcszF8wHelOYAolY/OBCrQCJUuqPgUZFMAaoAbr4FidXN+5o13fRjmtL6nKs5R6dh61zC6X5s+PyyjAtZuDGq9HXNG9W1/jXq2fxmNbRutTS/3MXzoJi4mPLAUvhpizZpGaXyj6kL7031H6641Ih3YuS0RtBCL1iCQP9x8/53Y0j/sl1WDVDf0t29uSqT+ScFwe5MLNSxDeM6tn5c/Lxo4dxdJ4kCtBfzE6Vm7y00G1V+/g5Y0m2FsN+bVhOZQhN4R6tK5KBMVyX9Z9RKMYMVM3p+rYtYkVXhpUqKhIEKwOlHVlvaFHOdTNwISK+QXQG4gOwKOUQVvILRzsKt4gng5V6AKmYxq7Y/oXvwoJhAgjZ+URo9Y/REPH1Vm1ou6427T+rAxotqqp0s2bUfYOULVQDaUoAVgAVIoQBoTz10svhoaKLdvbu3arzuLs1YtZTA1I8LuaBrfU8bmNIOuhzjQrLPF9FwTV2HWrtv1Nrtb1Nz5z4lkm1l60MNRIlCJ6/Mjkvx6gX0p97p36LPJRQp8wHq2GT4i/te9R6Ger5sl2UB1J+Xqt/vEvCcCfJde/cmUpcv/5GC4Jc965mOhzq8aVSn1kyIdvtFCw/d7ZGZik/zSeWJQKEE2Brr+E4pANOPpobqYj3W4bUU1vk/IFsusGKw8tQa6V/2SsNFRqEAih0H3BdPdDqqkl2OYzX/VHzmxhzfyncA1L7iztCaMSy8jvVWfYmMtK88JvV/xxXXsAG0CasrYFHo23l5+ODeRZGM74Apx8aKNfMvp3hVRhvbhvSa7Wf0ii3n1FI3UXrEavPrnfift92x0bW4sjx73DlaFVoA5bbmmDZv3i41vUnDI+Pm6ORE90wmXR5Hp7l9wGc0qebO69W96fUmd6pr2jBXYApJrjMRqBa6jQH9Udf6asP4MKhOGv/r3aywGFwKgPp9dhzqtMYHn9c47c9ZSyod6vc++MKDH/1q/++qpfUBPf7+5T5gq37H5NrgkgD1LqlqqqfnNbFM5mfDMHw6Jj04PT19qG7durF7Dh0yufRPbtpUe21i4l2B9EcKw3mE4VQio+/sGNal9hzKal4MfhGpkr57kx9W5QsqAB7Vm1azPtEon4hCFuAL4HLa+BvAy/pFTKdynhVA+VCLUwFc7VHuJ0D0ShPOb3Ueq2awknaA6p/4yKuIwlAFcBNyp1r/f+i0rDwBiFhfDM2qhV2YWJ91NAAgh5qh/YYlgmoUfQKU430ugscoG/CEcvBjkku8JapioTa2D+q1O07r1s3nywJWNkG1vxNbW7kmAcT9+KgWniXldo6CV6KmURMT06KbabkXeMm6pvXqXPdqq9S3dF5nFn6mJEiPR51Vk8ZxIsavbVhfkDelaEYLLJ/WBvZV11sL6XICKF4F6dSwmxKQGjNFwMLqf3om1K/+ySl9+duDV6TwI4qHf6Zjn2FM9MvGC5VroWJAfa0Ub+7q+tFA+sMo2ebADCkIjisMz0s6riCYDsJwbyjdEalKF11/I3VpPbZ7WEMNeXqTAdK9UZTJKqT0RBmAHGk/YMuX907l/0ShPoKlOQAg9RQQe1mK6H/hngLWR2uk+3ZKl7ZKM0WiSKr4RKpNm10ESqsnN6BNW22KlAFRhOo7ruBc4WBZl3DqxZBW+c/NvgwelQYPS523Ss3bSscOok9oBOiOyctRBHrRASj8cTTZs/Q3zL2mAWvboEWst209p5bkRMlUgIFj3NkCIqk621e4OLXUfS0W/lbXNKut54C6N75BbWtutsF/HkBNqgRIZVKmMPDpOYBaFBj9U6LU8QUFdtRFoCkDdb7mANQVsAxQosBhoeF1JhPqN/7sjD7/gEkquHufkYL/rVj1p3X8oy8bT9RKATW4s7v7B8Iw/JuIyVzS9TbSmtbjO4c1WJMDVMk2AVB8VOFMfTcU/fz8zksASyJRvgOygLCv8rNnAC7FKd9BxaeuJKtm24eqpG9tkM7vkqaKjFkhCgVUGU1C5Ep/v01Y7XSVda9dBXzhWIlUrWAFNYC+hzGftavad7/oRCLxAhyRe+VcwrkCHA8GphrgI0DkOX0tirpXNgiJBaE2tQ/q1dvO6pbN59XZMK5yTOCx9MNnNV/H1JIu7gIvpmJOUalj3avUse421TeuVybjxPLIlPAGIGJlemqixvXYL1d0WcpnAhQR7cO7YqBtAJoem5uNZTZ/1Va0AtyNRqhp1dTYOU2MnJm3CXD9t//yjO65j/RxdkFV/mUFwf9QS8sjLwcaoCJAfWtn57ZYENwTOZuWcm5yrhMPAm1KJrW2tkYnWib0d2suaKQqD6gykhqpi3eb8qvRy4/EygMsAEy0yt+IVgFTuDJPySG/AhgB40oW3ufZQHqmRTp7vTSKg3GBw8gTGx4SvSrcaYbqP1EqQ+ybXdRGxAoY8f+ZcdcwkM0jcjVa331Fp6uST1n4NYA9+02nGEUsbh6GHEJtLLNQvZSdd+7/VWpvqtLte9J6y01nVD39nKYmB0vL40vZyDKtQwRX29Cj1q7r1bXxtWpo2axAKATc7Cn+H0802uA+jFWouC9Xf32xj7AQQI1zTQHsrhPKGhuqFgAoI6tRAsRqZud7jw8d1yiqkQXLe/7qrD5xLynjouWygvADmon/tU5/AiRe2SdwsQOxhP+XfYdSgLrc2fnHCoJfKeLrVHC32PDGZFL7GhpUFQSaCULd23pVn+28rCkGsy9ciD6JUjEDhD8FKFkNntW7/3OuYGkBUgCV5x+RKGDrp6gCyL4bq9IDRzSMzO75pHRxl9S/ScoUCnkDKdkhtd0gdd3qhgCyEK0ShSKlooCFQTWRHV1VRLBEsmZknSXBejFpAPaZCPrMF10RLYfBR6WHtJzXVccDtTbG1dVarZ0bktqxvla37GlQd1tCbY1xVcdD04H2X3hM1/oOaQrqoRSCtJydKHNdF41uVlvvAbX13KSqqriz6mNuPWl8oiUamYKpSm3ZFfwyd8dWnwPQEYtAmZg6D0AjF36q/ubCT6Rc25HXRMV1VE1oYvikqPSXAaisOqNQTysI/ljJ8Is6dA93+UtuKRtQ7+zqui2UPreEGM8OUmt1tW5ualIdLSzRMh3L6NOdffpa64AB7KIFUKTnH7Bkz/kilc92m/IGK7C4pP7O7GcuuCNC9YUqKADfdVXuqaMe8YSkF6ocoF7aJU0XqXgh+seTlB76hvUOKAHToNpJqPzAPcCViBTwhIP0ciorXsUixcAKVN6LHQOiz/P3OgerVQoiOH11yZgB6ObeWm1ZU6P9Oxq0d0vS/tbcEM85K8oBhjMe6T/3iI0GmUbStIrAyiA7XO8b27aprfdG1TetjXxGawVnalxoTdts11Gxw7/U/9PpRBQMnUARaSGAEh0TDccweqnGRLrVImWiTyLThRmSB2TAGD2rTRegxz/HmBZuwXf/xRl9an7Kn+sjcYd+XoH+p9ZfeUr33798xq9LPYAlvL4sQKUQ1dLV9b8lc47K+9qWeFzrams1nE7raiqlyUxGM1kXcnM8rhsbGw1UFy5jVTP6aPdFPdw8mPuWJQKl5x9AQ9DvuuEcSFLx53fvPwJWU91H2A8XTiQbGe1b9IoKwE8JKOFgLVqFSBhQvRhIY23SOSiAIqk5EWfLLqltn2s/BWRJm700KYHJ51TUvRRz/4dHhZu0Diu6ra69OONWBp6Rzvzj/NlVlRy3Aq+pigVqaahSW3NcN2yrt69ta2u1vjthAJqsKf9BArBiygyo9p9/VFMTTP9calbpn9QLPwyu9w1qbMXd6Xo1tm1VTV2nRXbOJo8IFLH8crk85T+Y6E5tYgAFpIl+A1H4UADPd0GZC3+iyQywMZGGbnAzsXK1F4YOkFNjZlfoW1LnKIH8+0JR6j/92Rl9zhWlii2cnAsKgw8qHfsLvfCJPENqir3N6v+/LEB9W3f3vlgYfil0EJVz6U4ktK+xUQ1VVcqEoaYyGY3MzGhsZkbjMzOCN+2tqVETrsB5lqvVKf31mnM6WpfH5QsgvSECT4AUPtSPS/EifwpZvprP6aGOSA0JgIWL9X9jvfLv0bk9JzF5PIqUp+sdBTCwUcoUELwCnuhTkSShOQUooQGIUpEVkfobZ8WsqqsSIAu/YZMCoumr/nsZHSxLurzgTE980gnul3GpTcTU2hTXus6Ebt3ToK1ray2N72ipNmCNV5V1iebZM7g/QCKhMAw01P+8zj3/eY0Pna1orDJTUDfsuksToxd18eSXND0xYMWjZH2X2npvUmvXdWpo3WazokiTvfv9SnPgBqC0kEYVeL77iJGHCj3/QVXCCkc20tomsjqONp9awNJ4bAgn+q1YhvELAwAXTxYofFGgQ/3l/3lKX30UsXjJC+HREwr1Kzp1z0tioF9ZV+vburr+UyD9P/nk8USmB5ubDUyXupyqndD7157TxUQOrR97vSWSU4G5PEyzI1MfrSLr5H8AJhEpQMr/KFpBE/DWpP1Ets5QvbIFsH4s0r/CpV7dJF3cLaWKeKzSQcX4arhVA07GrExHwIrQv9cVp4hSoQe89RpRKlSBea4GqyCvCl0XFX3/S4jsfPGoralauzcmdXBXvTb11mrrmhoD1fparPAqOwXzXhXE3PyjeDKafcQUzjkDZaLTidEL6jv1Vb1w9NMaGzpTMrDWJNu18+ZfsjQeo2jeZ2L0ihJJOplw9F9jkZ7rNlrKk7r4cQDUiBgBuenJq8aDmryKIpLCKFWviagFFAIAqJvKmq9ZwyYKzExGnKqbKEBE6qYKVB7Vj05k9NN/cFyPHa2EGg0/okzDz+n0h5ZvlGvxw1vRGiVfvnd1djakguCzkt6Ua0tEnvubmrSmplJScv67cuoO1Y/qb3vPa6A6R1OF7/n3sTLACShyvgBXz7N6vpRrG+CDhgRc2U3wjsIWD00y9Ur0qX63kWs9GoE1Vf/RLun8XmmsiCs+lf2O/c4LAAqAYhSRKnwpVXSUADavqi/Sr4454T+LH21N3/1K3rzQDSc+7miHMhaKRz1tCa3pqNaezXXatTGpneuT6m6vjopHJV9+BbdKdGVRoAFom/F/ptGEDyxgoAx4TI5e1KXT9+rC8X/U8NWjBe304ETX73yLujfebvIl+M9sd/7l8Bot9EFNA4pwHhu9KQ+g4wagLHCfVuCyiQFNFoHm4z/ntuOmCaTTzpqPhwTAXEoaX3BfQ8xo0jp1cUrPnhzXE8fGdP8TQxoZr2jQ6SkFVXfoxCe+653+S76i39bTsyfIZO6N/J8WHUuA9EBTk1XsS12mM7TOBarO8xqw7qHmQX2054ImclX+AcCbIjD0blMAJa3WsC5kygAtAMo1B5h64CX19wCMo5VflgKqFMiIVD1TgU714h7p2rriFAC9/7R6AqREqlSAEfkz8MtTaukAACAASURBVI/CVB1PDjqOmGE1GUWKGFtHU1lRCyyh/zr/OQulSw9K5+8rHqHE4mpsbtLNWzI6sLNOW9bUas/mpDqaq1WTiOUtHpV6vfj1zAEpXj8rcsdBn9Ta2chVkh2hCug3UD175BMaHz63oNMnEJFpz+Y3auPed6q2npHKdWUZhpT7GVl/DkBHonR72MDO+E8mCFRHABrxnwzU4yFS7Bi4953TlrqRLHPi/Er2ldeMTczoTN+0njs7oceOjOrZU+M6dWFK41MZwaEuYTmjcOYOnfrsfHHrEt5wpV5aMvq9ravrFwOJgtSiKzYWBDpYQXR6YWpKZyYm1FZdrZ6IV124Q6kg1Jfb+/WFjsvi50ULBaibI37Ud0wBip6iBTgxTfFRKdEoxShv0ONHUnv/1EoE/36n2D0oRjhVn5zQUXVlm3R5h5QqFL0HboJq5y1Ot4pnKdEp2k5kVNMjDmBtKkC7axFlHX4mqiW69WNZiFaXq3UV8H7+o06sX2iJxVW77jb96p1N+slbLgqx/HItbnyxa5n03B8g6n04K92OBxaq3vCDtGlOjJzT6OBppdOYJ8tS+WRDr5ra96ixfUcU8Va6xYIxnfkBmJGzVc1dpGguUABowAiW6BhkR+GRJ2nhaDGjDG2r5m961T6nAXMOv4RyPtl0KtS5K1M6eX5KjxwZ1aFT4zp6ZsKiUFpNl3H5tMZqf1J9H/6uH51SEqBivfdkV9ffSvqJXAepsapKr2xtVZLJZmUsVP5PT0zo+XHK5TK6AHUAXCwg7Rei0493X9SDzYO55VTwoQz7ozvSa08BRsCSMJfUnpQcEOVteST46bZkz1ABRLWAIOtUEuRkgyqJCe5lnv4NY9JEt9R3nXQtaiLPd5zo/4dXbd7hvAAANDgvNJ/Vde5nCkREq1V1kUE0fgBJtw5ACtgCvkRrS6UC6Lk//tG5sSm59pu57Z0H9bY379J/+77nVJ+oXOniDIsBUCfdQbZjXTjWf47BTEmXbI699MbJ3nmelHlQaR5UYcbZ1gHY2NYlWpxcaAV5UG8kQk9+OjWk1BT74vhKK0hCY1TX2/wqTysYN2smO4Xvs7n3dmk8AEpF3rjVJYxZmUqFujqUsjT+8aMA6ISl8/xtOr2sAMr586HOM8pkfkunP/PtMqDlRVu1pKvzLWvWdFSl01+JEuxFO7u+ttb405LebMGrzXp0elqHx8Y0lEopEYsJpcDmZFLIqzywDsXT+mDveT3VMJKbGqfSj+gf7hRwJBLlvua0UN33blOAHP/zA/6gBVENsCNEswAs65ZvMTn3yXivk65b2YpgLByc+gYHqsfXSukCNwVAyPhqmgCIQGn/xImKKNHGrmCkguFK5KMKhwbQMHYFsKUhADE71AEdWRW7V4XShfuliw8UTvfrerXhwL/TX/3I89rZWV5bttM+1rghd9Yd1OG4wKrkklNq00mmJ4xznLKRzYOubZLIjIgPwEo0qybZrapEoxWxDLRXYJkV0RMpotmcvKJMalwzqDsAuYgHBkATdd1W2OKhEkOjXPQhwsMCaz6i2yFNTfSZ1hSRvXPZr2whyhwem9GZS1N66viYHnhqRKcuTurSQEpT05ml1Cfz7RB3J03jhxXqnxXEvq3M1PM6/bkogqjsc6zmq0rCQFpNq4Lg/lxyKd4A7pTIcikLkqqjY2OCBkiHoWpiMZNXAaxIrNjOpcSU/nLtOZ2ujTqNsjfICqT2yKk4/KTw3oia/wGW3qgaHAI0vQeAfxaCVazLNbjUlJXI+Hm7NOZmXLHd3mppaIf0yDZpotBGcEhud2bPfIdLNYeqySgS5bVYpOOrSrcVXTeRpMq8V1EAxF1LKCbXlQAF73n8Y1KOrpfZQw8QbPoB/dbbE/qZW06Jvvr8C+MzANBaS1/RPsZr22ZlRcW4v2LXV7bzfGqyf7b33ITmdP1UJS3STdT1uKJNdf0yTv3M3rvQIkED8/R4lGZjcDJuBSBnuwcPXGdRcY0HUCRMJUSgbMk/LJw1n5tjZdV4zlmF1XhMtscnZ3TuyrSOn5vUvY8N6fkXJuz3scmZgibcxc5Nnv9zl5DG4/X3uILgH6XwWU3pvM7dk+Mmr3Arq/iykgD1zq6uN0XdUYtagaju39bSYjxoSW9W4MNBAZyfmtKxsTHTrXJrQiMA1vT801V1IjluGtW+RA7LPwCSaVWYqnOqoCwpFFFo9wEhvwOcHmAXgjIfwjtX8fNSPhRAfUQS48l9Ny37uM2QVbp3n5sMUAiD4FEZoIdrFZErKT3fSe/5HwALaFZHvgDWvnrVgSwNACgAzGu1W8rqty7pGuP1x/7eGbfkW5Ld2nTLD+pD7zqkDS2Ouplb3PwhA454nRLJLgdkFHSWI50OQxtZbJGZder0WbEFIGNBX+nSeIT1WNc1GJ2w/HKmrDlMAOjEFUux4S2diB5KwSkR7EFS122RsSkT7HyWQJUB0JlIVA8POkmfPSL9ytN4Ljsizb6BlE5fmtK/PjWs7xwbs4iUyDS1vDyovyxA/H6Fdlfcq0DfUEzPad2Vay+1rqhct0RJcPGDXV2/IemPc8FLfVWVRagI+EnVs7nPkm7aBStxkkfTaR0fH9e5qSnrsLJsuapKG2prtS5ZqyPNY/pQbx4jFV/597OleH9+pljk+/h5Qz/0D/D0RSwvn/KOVn7YXyUfJPvywSeCZ7AHTrLKXdATzdLXrnMzrJhllW/BuLr9RkcBmA1gNF0VoDMXqFjEtVa7whR/M4UAkRlG12jJAseDMuKk1AVfVApSvE++Zc3r9Etv79Gv335sXnRqvp7N2w1EXUXcDXRb2jLHgxovaNpLUlt4R0ArHvWct5g7k0Wgy2SePG+/MXcO01bkMRcmquTRfrhJoKFV2o0Hpke/psW+sz+lHweXxts2jCKgz37UVeOXYECDwB45EwUkOFCKSacvTOrKYFrTqUyFsW3Bs8pVzxPuhILwWwqD+xXLPKWRutPq+zBP4GUnX5d2jS3t1aUC6p9L+sVcm2qnJ7+52dpLiVZZamMxV/spyv3k33nSftJ/ClYjaccD8Z7wqhvqkjrcO6ovdl3JbaTiK/9Eg4Apv4MJRImcwuzRKPwP5sY3BlC8IqLlNAOogN9S03/enyIVxapsUMU8u6dGemiH9PBWabLANEHAiJEkXbc4gb9vQwVcKVQBllT6AU84OZsMgC8dHyLmpq9ibIKmlQJWKfKia4elU59x75drqapR09536AM/1aeD67JbCgPVNW9VfeueJYPorNAcAI2+LDLLpOacmRIts62TBlqlfLZy7huiwzDteuANQAfMRGQuxXY+oKaDpYhW02KFLQN0G81d0m02m8a7z4kmlCIVn7XAA63I55jJhBqbyFjq/szJcT16ZFTHz0/qhb5pTU4XGKRVzvFZvC7p5aACa8x+WAq/qVT8iF7YdUl634ptdGm7vDyvLulMv62r6/2B9HO5NukLSN7khIiSI8Yb06tf0gYKfJbRmRkXrU5OGrfKAlA31lTp2Q2jeqJnRJlcvB2BG5Z/vopPYQqw5O+AJDtGVZ9qP+sAshAaRKwUpKit8J11KFot9YPwjObyyu5KBqhvhPuNSYfXSl/dK/UXGbNC9MnsqtpOB5gUp9Cuoggg1bWpqrSuhq6YZSNWqh0tQMrvO6xsaGCRggfdURe+nv/s1LRpz+136u///SG11c3d9KT1zd2vsMi0/CWKzKLIz0VmIy6Nj6RDBlg19MVH1f/lkoj5nfVUArIlXJjMiZ7oMCpoRUbKBqCmCHA+oNbGie9CqReLpfEYNg9alR/e1znec7FUFrhx2gHKC/3Tevo4gvpRPXtywopJI2OORluhhTvlvBQ+rDD2TVUFj6smc+yl6hpV6TEqChNmiNLd/VGF4d35AHVHfb1xnakwNJ7TOj3p4U+n1RnRAEtJ9gDpS9PTBqyDqdTsRZGqDvX01hGd65rMbUmKFh5ONVv+SYTqK+9gF5Ep3wFQ34rqn6F8922rFLSKHq0ipwH63ff9+ysb0D4Qgfb5Njdm5QQjpwtRAEmpbY/TrAKwE5dc5El0Cpgym4m/E8nyMwUqHnP4riLLMa/VlBt1jTIg5xJKp78gXV08vXJ29ebt+sm7b9Z/edNz89L9+padNre+1APmetAnIlBx/eJwoYwnBqCcdZyP+hpWwB8U0w+MlN2IEdeF5KgEn16brMqMlJ2NHYoE40Q5fiVnYpG5SFTpB0BJ6U15sIQpBgDolcGUnjs7qUMnx10af3FKl6+lRIS6IgtBTHxKSozNKJO4RxONH9GMDmvzlRdeDlxopcesKEQwE2pwfBy7vu/JtZGNtbXaXl9vaT7OUmhSAVOAlco9vxNRQgnwt6IbLPBJeI+TExM6OzFh78cyXjujJ3YNq785R3sqG0MedWsUeRIRAq5EqIAbP2NQ7av/YAtRLFQBGATvSgGLTXkNa6VH2r8OOhObh+wuTqLng5Hd4GitdP8u6dHN0lQBCQ9pbcM6qfcOF63yu42vnpRqUAVMOzClKIWUCu4VVyszYply0S1GLHCquSI8bvATn5KGjuX9xEHnAf3+z6/XO288O7sOqW9z963GneZfvGsRLZTXXDEJPaj1nydmQYtikhtjvBSjhTyPC2RGMxMmoE9N8tVvJiDO9KM0I+VSLgXXbz+plBmWDLjtIGey7VS2AJJXh9I62+faOh96ZkRHzkwYqCK2X7ElhtJkQkoOSo39UuNlKTGeUVXqd3WPfn/FtvsSeuOi+PaWNWvq4uk0DlOvyfW5MIiujsUsEq3BKBqZZypl6T6AOpROW7EKsLVolaCv5Cf64i1yuVydntax8XH1p1LmaMU8qsd2DWukPofmDnDcHQEjfCkqN0CSxY+oBlzJsqL6jqE+kSw76+dYkfYDrEsR/fuPQ/GLvv/s4jnaWUCVfbBJq+ulr+2RBtjpAgvVe3wAmrfPRZscX25YuE9f7YdDNfkQTQaYV3dF863q5wCXD+5nvJcgmarZcIf+8peSumML0gm3UElv7X21SaPmLWHGhto5J6R+m8BJ9EehykV9+G9GAFquGqHEG851RtEtNGBTQE0RMDNl7c+oDohA6X83s+dafEprywZzx/kS7dJ9xcMiqsZjyVihsQwvo/vo4tVpA1Aq8d8+PGoR6Oj4iqbxUnyaKFSqH5CacEK7JlVPSkEWFRror/Qps/T8N78UBdQ3d3fX14XhlyW9OtfR2lVfb1pRBPkI9AHLRBBYWk5l3mtKkUH5ohW9+1zES6EBoBeIVIlYee8rrdN6YuewJmpycN4Eeoj+KQKB+ARD3iQFAPOjUvxIaq+AYx2+AFzTcEVFrqJHrYTrCrtBQDXbfId9uSWKjjFYOdsufWmf+54psFH4046bpPoNUsMGN0bFF6YwUgFI0aKOnXeFKyJSfvZRJPIo8wQAgOucQoCfqfCP5mmfDmJq3/P9+ugvjWhHp287kzkbtfS8MioMOeMN+EGE7ICpgW7cCerRoZLSZ4/PKOHIlb0KQDo5dl6To+eMC2VBruTE/G7oHV1ZzuLPE+ylbiYrjZ8eMgClKk9UutQ0vn8wbX3xT58Y14NPD1tEOjCCHnQFo1CAEsCsHZYa+h2I1jBZIq++Fe7013SP3l/qEXs5r1cUGopFqIwxAVSRTQGUgKY3k54OQ2GA0pFI6FoqZWJ9D7L8fakUwDyJ1fSUTndO6OltI0rFc1xwACOgui7iUEHzaHqzeakCZhwN7icuEf7P2xDF0n0Fv8r/CBj9BNWlXBm8tzdTyZZvEj0Tqfp6znBS+sZO6ZEtUqqQx2qV1LpHat3r0nwiUwpRxq2OOEoAGgDOj+4ZK2KhYR2ZowH4PKxj7auhdPJTbqR0riVWrTX779Qnf+G81jbPabDnADXmLOWmrkWD3GqsjbKYA9RSDmm+11LQsohYodnXAegAZyEbu0L74TjfSRfpTvVbNZ5tLLUaPzCc1tlLU/rGk8MWiSKuR840lVrhwnhVSkpMSI19DkTraAxBPZLTGYo7AWKMq/a8An1Zk/pTfWG2mXslTuFL5j2LAmoxDpXolKIUbaMt1dUWqfIz4Al3SoQKp4o2DxqAKBaAzd6wj1wrPWoA+OXpaR2dHNOjPUM6umFcmVgeIxX4VDhTwMy7TQFiXDvZbahQA4Csj0x5QHMZAaqAXZGBpyV9Ft4bz5HvZPX9c2AopjHqxRfTpuPSdzZKX9stAbD5FtJ5ONK266XW3XNmKRSiLJVng7FISoVzVXrOcMX65AHscM4PgNlRI4xOz7HEk1p74B36xM+f1NqmOUDFmb655zYXoVpL5VK7I0o6kiu60lwH1oiN+SACNbqAh0+FvfEWDIzPWBvnI4dH9fhzzlwEkf0KV+MlX1AiCm2+5NL5mhFXZArQ0AZKVlerqSapuupEZn1LW2ZPd2/Y1dA4cu9zh37nwXMnv6GURpTWkPZrTO+bbVtZ0fPwUnjzooAaVfk/pjC8K9cHwkz6usZGdVRXm260E+40kzFAZSFyJRIFUPkbMiheA6cK4KIrJXql02opulW2BXCfSI3rn3qu6Gj32OLKv2m5IqmSVycZ6RuNqiYQ8K3o/J9Un4jUO1bBpyIV9b6qS+u2dYeTO4t5Zk9HWln+xqEjmt4Xbc8ix0A63SF96XrpXGvhSau0qPa+zrlWAWwm9m+dm6xKhEqXlXcbAhRIdWO1bvSz6VonpdOfz+8yVd2gtQfv0id+9tg8QK2u7VCLB9SXwh2QZx/pcKLTCarCuTMRhdKVVHlvPJEmaTwFJFJ4otCzfdMiMl2xarz/fL6gRARKMan+mqpqJtVUF1ddIqHWZL22tndqT1evWuvqtb65Tb1NzQBrCLDWxOOZIAj/eLxm+r17976vcmHsS/iaKGXXiwIqifCdnZ3vD4PgZ3O9YWM8rluam2ezYPABYAQ8AbhUJmNpft/0tFX8AVtAlHUoKGXPmiJSJcJdysL2LwVT+vjaS3qmMYeRCp8Yt3+iQAIyP26aiNNX/gFWIlEv8ocCIJolqmXwH5eTH0+9lJ31r2V7BILZZirsGzpa1EfZmf61ekcBPL6pMAUAKLbf4CJVswGcdLOpAE5+BjCNNw2drIp2VegARqrAM/IzGtRrh3J/wupGrb35h/WJnzmyAFCzOdTlODir8x5mLpL2HqEDWa2jS+uNp3CEBvTxo2N66sSYjp2lGp9eSVH93AEzLnRENS3X1NY5qe7OUA0N0taODm1p61Rrsk6b2zrUkqxTfXVCjTW1qspz/4UKvl4VzvzYpoO/s7wzcFbn9K7aVkoBVP1gV9f/J+k/5toreNObmkAlqSeRsMo7hSlf8efvpP2sB8hS+WeBQ22Ix22QH68jZef/fKEayGc6XeqRwUjlA2vO63hyYX95BFAUqOj5X+g2RbWdGguzpghGyJSJUAFcUn3WB2wj0/wl6cCyPwygepwxBVlmKmxnb2RLmP2cgQJAVoW8aqRAmEy6zRgVjKutU2rEcacWGc8453/aV4liiWppEiA8JmKlKn35Uakf4WyOJdGktQfvfukCKg/z9LgVqWgeMO0rXOgSzEU4SlTjsbc7fHpcTxwd05PHx3T+iutKqrDIX+olr0Q8UG9nXJ0dGbV1j2nX5mr1dFSpp7lem1rb1V7foERVXAnki+UpbYYy0ju3HXg3xen/sxQ4AiUB6tu6u98ThGFOnRlvsLehwQxMkEh5kxQ/6RRgtEw6nbYIlQgSwIQKIFLlO6+jhZX3omJP9LrUghWf+fnISOVyLiMV+Em6lIg4farv5VQAKVEowAqP6n1S2Xl/xABWniNFVE1lXX3eTAXpp68HEBnDp1JMyz5bUADHu10jwAU8VgucSir7a17vhPy8CWBqxtXN7mdkSkSoNAMYqPLQSErDJ9yU01yi8+pGde1/pz72089pS9ucVIHupZaeV0Utl2V9+hVf2cmZnPbV0vipa1E1vvKiD73xuDGdPD+pbx0e0TMnxq0yPzqeWfE0njPOGO0ta91o7QO76nXdllqbz1VdFah6GWa78RB47GuHr33h/d/8/YlrI5/87MBAEafxFT+N39UbKAlQ39rd/dZYGH4q3xR7QJSx0EiZSO/7p6fVXVNjUehgpEMFKAFXfmd9ilOAKAvUAK8jSsW5n9fRZYV+1TSCFR5C8O+JxuH8RioEa2hUfYWf7ZBee79UgBUwJesjOqVdHT0q6h8CQ/7P35fa65/9+XhPb6bi73NAm24qD/jZ619tkL6yVzq0rrDHKtX+zgNS9yud7tQ7VZH6A7jcOUQt9Pv76asA6cl7oiLWgpNQXa/6vT+mD/7EyXl9/PSut/S+2ir6L+6SZShNGysOTWZxN6oQK8QKmzAB0MHRtHUioQfFJ/Sp4+Pqx2R5JUX10cFklEx3a7W2r6/VK69r1I3b6+3nutqqZRsxk33erl0e1gfe+3ldPN3PlfmMguDvFASfv/HSpbPvm/NQe3FP9XfR1kvCqjt7e3dnZmbuCxycLFpI8bdE8ikyU+RSaFHhS1lI+Un1PVgCvGSznCEKUmujwX68DqpgLJNxmvpIIWDAWuFBmwlCfaPlmj7ZdSm3kQopPTIlUn04Ux+x+qo+5kyeM+VvPAOQWUEJEKX6in+lO5jrc7Ed+FR4VQ+q7B8aVU81ZL8OU5Vvb5Ee2CmNFhizAn/KJABUAE1bHY8KiI5fcuk/VWtrSWXa6oSr8J/7ylzUmr1NhPA736X/8cOX9dY952f/U1qnVIUns8jLZk2cU64aTweUjVG2anxl2k0kn3iEYiby3AsTuu/xIR07O6nzV6Y0waykyt625AMApdmQrNLG7hrdsL1ebzjQrK3ratXVUq1EdZkXnQUnTESIu6YFm1KAAXlMkyOLR2pTSP6Xjzysez/xSLb2NR0GwfEgDD+oWOxT1ZcuvXDPXD5V8ud6ua5Y0hm5q7OzJyXdpyAgnsu5AHpb6+oM+EjXAUOi0a5EwrSpE5GwH9CcnJmxCJaCFbGCeZ+GoZKRGmAgik5J/XkdkS3/q3SZjmX0j+1X9M/t/UrnMlIBHOEqASvAkq5JbhQQH0Djb34KAP/jaQCYEtlSyAL9/ZTVko5oCZ8EEKeNHhmov2kBe0A1l+cIFMDzPdI/75Muk8rn20bgAHPt612BKtE6N4raO/8b11rnotWz/+wmri5c4F23vEO/d3dK79qPTGFuaeq4SbWNG0v4kEtcBROTyCMUdyZA1I08Xpqonmr8lWtM7Jw0l3oMRohI8Qhd5llJOQ8AXGh7c7W2rKnRa/c368BOxm3XqLGuSlWx4heY2STaKO1qA048YOOJRmchiJ0hf4/XmrQNiB29dljjQxD485fBKyP6q9/5rPpeyHYSm12HW/d4EAQfTksfq+3rO/t/gLVE94qfl6ovd3d/JJ9BCocY8EPgD5cKL0r1njSe+xpQJIolSm2Nx2cr+VT+kVBZASoCT9bDFwAFAO/jX4fG1UuxKtEBjFfN6O97LujbTUOLsYZrlJlUyJSQVJLCk9YDXKT8ZK8EfgAs4Ap4eneqyB3PZM5QCEsZnbLwimbbgCqsledv2U8mveZy+mOdK03Sl/dJz/VIMwWOFML/NXc4S0B4U5sKMO0KV/zMBgFNUv5h5rnkWNa8Tj/91nX6ndcfmucP0tB2neqaGfC13MuckXM6NezaR2dNTCpP45EsUUwCNEnfEdbDiVKhX0GLu9mDw+VfVxPT2q4a7dmU1JtvadHO9bXqaU+oNhHL671iWl+As6rGfQGcGLckmqPx0e7vrJPPi5bC3OClh2Y7yLLP2MP//LQ++xdf10y6IMfMgcft9yOSPlZ9+fLpf8vAWvxxFx3hH+zq+i1Jf5jlfb/obiEy3d/YaAJ+ilJU/OFJAVR4U07LxakpK0YRvaJdJXr1Yn+AlWjV86y8BwAMOF+MOFcKWKgCKtGsXq1O6QNrzulo3dhiUCUA3i5pa/SxODLehJoAzXuq+kgUgCXTJbr1MiuruGVNXF0OPAFUn8ryUgUjwSpUCvmC9vGE9OB26eFtEj/nW0xadb3jVUn/4T1NMpVwHVQUqfq+JfU9lPsdOm7SwVe9Sn971yNqqJnTZ9bUr1UzfO2SDaWjUR94AOTwQ61YVB9Z3J27PK3vPD9movojpyesS2l0cskjj0s66/GqQC0NVdq3tV77d9Tr5j0N2txbo9bGuPjf3EKbNmk6o2OS5pVAiywctZtA4FywgiqKui4yLWeZHH1Bw1fwlZyf0kxPpfV3v/+POvJonsaOxRvhbjkVBMFnMkHw94lLl577twisJQPqnV1dN4QSg/oK2QgJXSqcKCNL4ErZAJElBSfSfyJPok4KTwAmlX++U/k3YK2uNgBlHQD2SiplxSkoBMCXqJUv5kxV0mH1Qs2kjVA5W+vnPGddGWAPESDZqnebIs32wEoa7hUAfjoq6T/61N6omMX1DBWwnMvCSJVtMjsL8X++M0h0erTXqQAuO1lbzoXwiP7/7le5MSk2gjpCaoo3w8els/8UNQEseIeG9Vq7/059/Mef0LrmOXkaNzv9/PiFlr1YGo9H6JBJmaYnIqd68yeonLD0xSQ8QikkPf7cmE5dcFHoSvOgHAO7DxIxre1MaP/Oer1ib6N2b0xaKk8UalFkxG/i9G/eqlU1cyNjLH1PRiNTSr5tixz+UCNXn9bE8GLQvHpxUH/xnz+tgStzPg0lnktrVQkkA9ahvr4j989NVSvxLV66q5V8Zu7q7GxIBcFnJL252McFQHfX11srKhEngEjVHhAEWOFDSfWJYNvi8Tl/0zC0dB9qgNfhTuVfhx8qr4FGoMvKIt4wtEi1XGA9VD+qv+k9r4HqHBZqpPm0pxJpgitG8kaASbpPdR+cAEThVf16XnrF33hNgdpQseOX8//gFZEqUbFvh2U/AfxCy8UW6SvXOQqgmMEKoNqw3mlVAVaoAFLGYx9xsqqFS6JJyb3v0l/+yAndvhkfio/0RAAAIABJREFUxGjBALzteiWZg1V0yR5rgskyXqRD87xIi75FjhV8MYmZ8QAo7kz0xjMvacV746P9ge9sqItpz6Y6q8bfdl2jtq2rU3dbjeLxGisIOXtC57M6m7ob77kchhGFjxxFvKFLD5sOd+HS99hZ3fcnX9PJkTFdS6ftXitz4QUvBNKnZqQPD1++fPjfArCWDKgczDu7u38uDEPGoRSY1eEOO0C3pqZG2+rqDEix3KMLCrAlAvUFK9a7NDU1+3fWgTrgBPIzEiy+G68aqQKIdHld39SUaquq7P3LSXR4nwdbrunjXZcEt7pogUKkm4p0HgBFZmktYBG/yneiRv7GAxzw5Gfe2I9P4U2LHqUyL1H4XUDVc6q00QKqxRRKeKx+c4drBig0aZXuKDqrum52nqmMrkYB0PegNMQI1wWLFabert98W6BfuO35+f4MiSY1dd5sxZCFizcXceNEcKt3jvg2nbRCORPbGJvMWMR5+JSzuENUf+rClMmcyseDMs9NtHpdbUzdbQldv7VJt+xt0Q07WrR9Q7uaGphwistW01yV3QYVVl5srWwP514FoMKf8hBbuJz/ylGd+OjjlkkSzJydnDRFTnZnY4nbZwAXV+xnM2H4kVRLyzNfOn4cg5WX5VIWoFq130Wpryz1aEAB7Kyrs64oXP1J5dkoaT6giHcqPGscx/+oCAVPyokjCiVa9UYrfhIAl6A1AwCs3vKjTL0q1f4vt/XrC51XNJ3t7eg/mHf7JzolYwZAAU6+iBYBN8CTDwMNwBc7Q58/fKt3syoH6Us5qOwHff/MpwLAoSgQ/hcD73RMema9G7NSyGOVyBRJVdcrnIE1RaqRk9LZL+UGu+5X6uCt+/WBux5VU+38iB/nqYa2vRZ9hTPTZihC9GkGI4w1AbQrNBfhUFFxx2iZajwWdw88OawT5yfVP5RelWo8+xCLBWprrtPmtc06sKdHrzvQoT3butXT2aZEIulmTZU62bSU87+M6+QF1DDU83/3qC5+fe4hCn1H4HNmYsIi1oqAVbocSv+gIPhQazL51IdOn87Buy3jB3wR3qosQGX/IpH/B0pINmc/DsDZW1Oj7XV1BoQUlThBBHXGl5JFR8J+AJhoFBnV8MyMRaoUpihK8R48MWdfh5wqFjOfgJbodWy01ILVVCyjezr7dF/rwOK5VBwZMlaKVFTvwQoE//wdDhOelGIV6b+fPQXQAr5+OCDB73KK/v0RJZBDp+rVSvCp7Gexs0k31fnWaMxKVwEKIHCtqj23O30q6SfVfmRUC5dkl1quf6f+9kcP6cY1CHnnLy6dbXIz6c0Rv3JzEUsIxnBockbLjx4Zs6FzfddSGpvIaTW3IrdUTSKuno4GXbe9R7fdsEGvf8U2behpVnMjUqRiJ6HMXbK5U0TYaYUmEYumnlqhKibMaMyGsIIlH6Bm0jM6/P9+UwNPZw9AcxvwwHp6YsKyzAqAlbe5EoTh54NY7G+aksknX07AWvbZR0J1pavrLZLeG7pac0kxGBsiNYcCgArgKWeTRuJxnZ+aMp6Vk0N6T5sqRSgKVJxAilMAaQ38aUQBAKSArC9YEcUS7bLAvZa6DMfT+mDPeT2Zy0jFG5QQcRKxAmREqAAroArQgg8AKy0PPG+JFLO1qdzny+FKtfAD8VGZbI58kPcnZyhQe7KXe23tQK10727p8CZppsCYFYpKNAGgKb3yuGtFXYSYCQVb79avfP+MfvVV80dJl3oOCq1H9xFdSPCfcKHffHJYZy5N2yjkFXdoinYMjGxuTGp9T7MO7l2r1926VQf2rDNQBVyXYzGLQBtBjUnLhDKmp52y0Sk8iNxYFjdVwA0pbLXfqfJXuuTjUIfHxvXZP/2iep6bUl0mNyXhqQAi1iUAa7+C4AuxMPzbqkTiiXvOnZvzgaz0Q73IrysbUP019tbOzq1Vsdh7wjD84TxS85wfDcBcX1urrUnSoUCj6bTJrIhc+V99LGZgCg6xcxSxiD4BYACWdTiZpmmtrjbwBUwBWHsdaoCIpyXSLWXpS0zr/WvO6UQuIxWwmUF/VP79jCmf3tsjOwJXD6R+7DTpOPcBX+giStuVUnZ3bh22Qep/mMmpkq5fEKUCoASV1Bz4zgMBPhgGa6pK6lsvXdgrTReYTor4v2m7RIEJ9ymbyLlg6bxZW254tT70zkfnVfvL+zBubbhOOE+mdv7r0yPGhR6N5iXRmbRaS3W8Sp1t9bpuW7feeNt23bxvnTavbbX0njS/4iVSMQCcmFL7gYRMNsDtyuuNEePbZNfqBpssYBV+pFH41la8uOkC3lmLTrLJ0bOWPWQvfSPD+vGPfkB15yb1A1c7tHWiTlV5vCK4F1HinIIKqIxjZdMDQRB8Pkilfvel7hWwhCtDssp/LPbDCsN3R2Wckt6PldCi0llFAYrI1ff6A5T+TQBVZFWAKJEq//PaVJNcxeP2NyJY6AHaXVkP7OJ/vI73KmWnTiYnDFRxqVq0+PZUilQ0jXBNU80HnABUn9oDvnx5s2o/4I/XUI1fifqDB00P3P7D8ncyNopY3C+5irTcJGPt0vl97ntegxWU591ulAreqgsXOnB2/ph+5/sv6ScOnCp9CGj0Pn5qJ5Kmh551BiMA6uAI1eWK0aPsFzbU1Whtd5NuP7BJr96/STfuWqPezkbVJ0vPeOY26sZhIwEj0qQAZ56qkUHL7JC+IHBjWGra3BRVdKZU/mN+HEvZHyN6MBHxTkcStGFnBJOedNx1xoEq26NjapphjVnL0OSE3vXxD+hQ3wU1p+O6bbhFbxpoV3sqfzQ8C6zj46LTsQJVABqUj0ym07/ypYGBHNxSZcdhtV9VCtYU3Kf3SbEnOzuvD4Lgv4bS95bDGhJBwosih9qQTFqEyQ75ewhghB8FcH1zAK2rSKdoX0V2BX3g9a4W4US45buwAF6vCij0QXjdk43D+tveCxqpysHzUYDCoMQHc8imSLE9v2rhdAS0BFJce55v9cL/UtG9nKvAqws4WNlnEzrzWwtmVuV7XyLUS7ulqxulPCmee2n22cl6MwpZ696k3dft1vvf/ui8kSi5NonFw7XRtF7om9I3nxrWk8fG9LyN+1gdgxG/T8ia2lvqtX1ju970yu26Zd967djUoY7WesWrSk8pSJ0pusF1zqSccsEP6uO7my0VWHUfja4bQZ20ny1tX2LkObf9aZsmYDQBo6rNCCblLAnDzKy6gGIhU2kTNW2amriskX5GRswtU+m0fuGzH9Y3TrqJtxyJdZO1+p6BDh0YaVJtgRHnACtZpUWs5QPrRBgEP/X5vr5PlnMLfDetu2RA9R/mzrVr28NU6mdsYJdLQEtaLFqtrtaOujoDVApWUxSk0mlz/zfDlEibSlpvFEAk/vcRKA0BADPgyUQAtK3GvWJyPTNjAMxSTK+KkcoDzdf0ye4+TSycp8OOEmVipOKd/AlmvQsVPCuBDFcfKTYATDAH6AKoAJ/vsirpyJSwEu2xFKZ4nsOjAuIAPB+Xvy+WF+Z/00zcAeqlXYUpgHzvkOxSbPs79XO3X9VvvOao4gtG0IxPZnT60pSOnKaYNOqi0KvT1h+/WpImdj1ZW62t69t1/c4e3b5/s/bvWaN1Pc1qaqgtmsk4nnPajYGemY6Aa8z5qqYpFs0YcDmQZIZWgxXkiDgt8oxVW199vjbQEs54lK4zv2pKMxb1DkfbH3PgOeMMsU1dYBpXN8sL3tW6q6KGAZ9GIJka7Ht4XrGQcvH/fe8/6YOPPThvl2oyMV0/2qg3XWvXtomkYgUsI8k4j4+Pm9yqrMJVEPzp5/r6frWUY/HduM6yASof7i6paqqz81WxIHivpDvKSXKJVqEANtTWmpgfmRUdUd6lCo4VwKXiD3B6D1VkWH6eHhyORbNRNxUFK4AZcPU+rcVOQioI9cWOy7mNVPxoErqiAFcAE0D14n7mUGGwQuHKgyjgBu0IoPo5VEtN/bO50+ypqf7D5Qkki312S/lHO6QL+6RRnghlLFRueu9Q+5Zb9cdveUq3b7qsvoFpnbwwpW8fHhHpPDOTVstgZPZQBIE6Wuu0c1OnXnnTRt26b73271mr1uZkgSgUrhFwmjDOkZHQTuY1qZnpUc1YkSicbfs0JUNNi6qsNbTevigWOeCs7BabD96uOOUNsZ0FIZV/N7PLTFAimgCJmmsYYD9cm+rC/XAcqnsQkO7TfrpwQuuHn/iW3vuVz+e8AKAB7hhs1WsH29SWRQNwiVMTgVNFYjWQStk9W8bCXPFf+lxf30t2gmplZ7vIEfqhjo7esKrq10Lp5xWGyM9LWgBH0nOKUAz/I6LkSQcgmpQqGk3t+VZA1X8AH42iaUU2RaTKkxE5ljdq4XU2EaCItGU8NqOP9lzUQ82Di6lH76IPOMKpAmgAJBEqQOc1qYCoT/09LUBE69tSS88o5x873hOvEjxTczR6lXSgo5UYd9FUU6vuhiY1J5PqbWzRrq4eNQbtevihpL76yJCmyvH4xAtg7eu1tW1Y1zU8o2eOjxoXOoVbfTk7tsR1E9VV2rSm1fSgrzm42VJ5xPV1SUAu+5J3PKdFnJEkyfOcBqD8XRkDJFcUShhI2cjpeG2UstcWNB8p/lHm9sHzqxi/WJEqFYE3lAIpu+1HrYt443VZIN5gFAJmNrmiX+/I5cy1B5yhTGokUhXkLvT9/+29CZRdZ3Xnu8+d696a5yrNs2RJli3J8gieCMZ4wnZEwAkdcIeGJhNJhzYQMCYkvVa/pN9L8vI66Q4JMSGQRgbbEDDEBoxnWx5lW5Y12JpKNc/Tnc9bv33Oqbo136lKUtX5vLQkV53xO9/5nz3893//7Mhb8tsPfVviqelpblinq2Ih+WB3rWweiMhwLKU6HR2JhIbj8nje7PKo3zR/c19nJ6bJeTnmBVDVWt26NZDs6rrRFPmSmCbU86whBBcd1SqsTcci5ZgkmiD/Q9Mg7ur0oMKSZTj8VEcjgJ/zM/bj39CqSIYBvgDrbDdPWSrlqQcjQ1MXBxYpAiVUUxEecwj9WKu43ySsAF5+DojimgOkZNlJcDET+bBduE2noV8eYEony+2Ny2VLfZM2ZKOn0OrqWmkqoxlbQFtjOD2FhkZT8q+Pdcnf/6BDY5tZD6dzagGE/azPNfZhMJQDiit/yfYVcsVFK2X3tuVSX10qAR8fYlz1lM2DxWUfsRNEWJ9DlrsOYPGfN2DRkwAsLQcFOEkUhbUctDCrM6UgprQo2lBromh0/Bpsq9OR37NETyaGDjSE4IEuNX1pqsZTOUdi2E6E9Vl/Y9XSYDBLi/F4b7fc9e2/l7ZBFu/MgzDAuu4SWfluiYRGs37FMw/IW/GumOZPDNP8nw92dVmB2/N0zBug2vNh3NHUtNJMJr9kGsZHcmm+rCHLQEC2lZYqE4DYKWCIG4EVy+CLyL+xOsgqOmEAzQHZlgjxVYCZ/QgB8MiV9xoMjgm3zDQJZ4IxFVJ5NzQNVQjwpCcVwApqA6CcmIPxUacklZ8DrvzN9vwMi9apsMql3p9jUMdPi6c8ek6WBPzy8T1XyqcvuVpKA5Q8zv3oUylTnjs4JP/9Wy1azrmQGfe53ieHXL9pTZ184KqNsntrs6xdXiWREC1eYmp5YmWSpLEsUFx4dFKtjy/Wplp73qByOq2S0MCYXmghwOlcO+cibAC4JaJdNoBGrZCBfR1WrBOADNgc08xroaZ/ttABVZ2cA2t2xGrtEu2yAZt7zl/ScDgek08+8E157uQM0o2THlBjd1AuPlwmwfjcoKptqkuDZsOK6v7BnqEvtnUO/6iktbVlMahTzf1WzbWys/j9Lc3NYW8yeadgrVoieVmfF2sVoRXA1NFDBVwBW0IEuPNk9JsCAU1gkWUkPMA2y0Ih/X9cfPAIcK23gZTYDjoBsARmq6x6OzysdCqk/6YM4qVk/qElQeyH8M8APAFYh6NKqTQl7bzLWKhYsbmqUmEoPGuDchZz7mzCRDeVV8qnrrha7ty2U8K+3ChAzNvJtoT8xb+2yqMv9Eg8sXBc0Mzb5FlHwj5Z01wpF21ukBuuWCWb11RpOxCvDNkubFKz66rQb49M4MTi9AcqbCvUUm5yrMEcpjS7Tc20jA6ekNhIq4YTLFk9XPbxsIEXkWdVz0f02WfL7832athCMsR2iX+OdtofDKrQHDZBdpc301YJhIniMTnV3yt/9dRj8vOjh7I6ILrtG09GZPOJiEyn4c5BfH6v1DZVygWXrJYL37PRrF9RfShc4rt+MXVSzRrYsprV2Tcybm9o2Gqa5n0icnMuekxYm7jtCFgTXyWmSsafOKljiZLxT5KMMs0xmhU/A0QJDwDG7BemEsvmrHK5c3VYBT6eq+iTbzW0ThVSYfaooKLZnwoM2EkpaH24+PwMMIXYj5ELO4CIsuOtAcRYqXNhHBbvizaJf9Ic87Xf1tgsH9y8XVr6++Tdni4Zicf1pQj4fHJh43K56+I9srm+ST9As40xpfdMweJAhcbqBkc98o8PvSV/8+3npKd/mk6yRVggkw/h9xlSXe6Ttc0hec9F1XLp1nJZt7xcysMe8QhVRXb5B4kZ55q9IfGT0VaLc1zybt6Ac5b7VmDHSlSBZ8SgNaiQvWYpRQBmQsETC1Q1EOysPiDtWNv5Tj3ZfChSPSPD0jLQJ4faW+XpE0d1HZ3u75WheExSdjgtm3OUjnrligOVEo6OZ11Zn5HyElm5qUF2X3+BrNnaLGVVES2OMER+HjRjtzTvvm9hFlQ2N1HgNgsJqHqpH6qsrBS//2NiGH9kS3tkfQuAKlSqTZGIWpVk8J1kFGEBZ2DVEg7gb9x9YqoOtYpt2M+RCQRoHaZA5jEyLwohFer9H6hrF9qpTBgYHmT9HYF63HnecyhLWLCAIUkpwNTpR4W16qhUYc3yZ7YngVwlVMFJ5epc9/Ubtsjnr71R1lTVqv4BSQTizLFkQnwer0RoQePomzoXDgAZVhsMi85jScmhDJUJQpOV3hOJlPz7M0fkT/72Z3LwWIeer5gDvEcbFI3QizdE5FJbM3RZXVBKQj7xTBBZtmKLYyLLdmuPnACrmBdfhGM55acKmolBSUR7JJkcknSCcAvxz8K8A8BxNJmQM/19crDjjBzt6pDXWk/LmYE+aR8akGgCbdj8n2kg4ZErD1RKxZBP/OgdrK6R7Zevl827V0vDimrxBydUeZFp+/yaXV/4H4Yxk01bhEld4EMsOKByfxQDvFZff6kpAr3q+lw07rFIcdPhrq4OhRRYAUx+Dt1KXQtCATYjANoVFipLEaBBSxXOKtuosLUNzI4KFj+fDlgRUvl+XYc8VtUt8FWngCqBDMRUiJGS8XciBIAlF4ObDw8VAMYqxWJ1ElpO9n+6p8G3GzqgE06wT8yX/+q1G+VPb/iQNJdP17lv+pWEa0l7kmC4MUOweO64l3M03rdD73bIn/7dz+XHT7wtiWRhoiSQ6ytKvbJtbVgu3limVuiGFaVSX1Mu/gBgHxBvoFwB3+mRpGIgWcSAF/hdyvl0DiFfKVE2gCqdCQEUALTAgfuOlQlwHulql9fbWuRIV4ec7u+R7uFhSRUI0JmXxyuxvLtE3tvZKFt3rJatl62V1Rc0S1nljGXNR02P94PrLv6v0+hCFnjjZ3H3swKozv3e3tBQn06nf88wjE/ZJKSspwLXn+oqugMQL6WuHzAE6qBtADi4947iPxxVpUx5PAq87K8qVezHWe2eVwAsVu10gwqqbzSdkVfKBqZvobLJBlWMZQ4BTxXwBEzhrXJxhAOcdtCEA0haOSA7mZ/K9gigQJGahOEXNDTJX936Uc3Wj4/ZCahQa8IVG7WBXiHkcs7X0z8qf/d/npO/+fYzMjCUm7xlKOCT5rqQ7NpSLZdtb5CLNtXI2uUVUl5mCX44cU/AP4dwe9Zr5+xsSAIppXQobWcdH1QKk2b8bZZBIdeFt6Du++iwvNXRKu90d8pLLSfkdH+fnOrrkaFYNB8q05yX5EsZUmkGZWflcrl15Ta5ePs6aVhZLZ7ZK81GxTDuWXNx9P8zjPsKM7vnvMKF3eCsAiq3qg0A6+reZxrGvYZVh5S1+gMA6hQDEFOl1A3cgYsKaOLWQ5fC4qSltTKZDEPZAIAmN4+QCgwAMA2QHUylND5LggtAnhx3REjlH5pOy5HwyNQFimvPHTAcbqpjhSJo73RTxYplGRFPJe6KRQu4ktjKBFWs2KemWqeV4bD8xU175dp1m8ciBbjq4Yp1SkQn1mYpF1nlhhDO/SW1Eoo0KxUod5Cy2pKQNbb4mlZr5tGRAXnwsdflr797Qt45QwZ9+sWLFUo554ZVtbJr6zJ57+7VsmlVpSyrLxOf/+yKLM/b66YiKDG7fp5a+n4FUo2HapY/f9eaayZf0Ds6LJ1Dg/J2Z7sc7mqXA62npXWwX1oH+hRc52MAoGTyq0YDsqakWvasXiOXX7RJNq5bJqXlE1veEDcmJMNagR5mj6gh8rcjodi9W7feN11Zynxc9oId86wDqnOnd1RXL0/7fIis/Lptt2U1CQAhGX+nMwBAyE0BqMRcAUu4rFisuPxUUTUGgxpjdZJVbO90WCW+yn5YtA6zYLJqFf2o/lfzKWkJTmOZkYyCdet0TKWoBuBkPQGcxFIpEyURzd+48g5HleRUJqASO4UmlfHuGR5D7tqzR+597y3it2OjWJvhyo1qfSqFjEw3JYhmyo6JIrQxN/E1U0JO+ZGqYRq3+jtBBEepCJUkNE3VXSTB4pMjpxPy3791Rp58tUMSdodMSjybasvkos1NctmOlXLNnnUqf1cWyYUrltUSOCc20rlD+ERr6C3rMxnttVkHVjloIWMkEZfekWE50dcjx7o75dUzJ+X11hbpHhkSxEwKiX3Odl2etCHBhCFlIz6Nja6MlcmmxkbZfclG2b5nnVTVo0eQGTKyEoT+ULWEIsu0CGGw6zVdQ8qHMeRv4yOer26+6p6cm1UVMn8Lte85A6jc8MdXrw71jY7eLqYJvWpzLsUAuPKrQqExiT8sUSxNlrHT2A/33hGo5ve498RUUanSJoA22R/LVEMHdjtsylYzB787UDoo32hqkT7fJEuAGaWCarXNUwV3sE75GQNLlFiqk/3nXcOyZRuwBgOSwX7P2+1OMk7eUFcu//irH5ctFWTCrEGX0fLai7ICTbYfA86xEkTcTktKTq1PFTPGIuXeLFEPD+43FgeKSJoAotc7sU3KG4PS05+Qv/zWc/LsqycVRK+/bL3s2NwkDTWlghTeuTAc0jvWIYT5QsIelpKUVRhA5RFtXJwqq0JEtPXRw6mOjkjPyIhanse6O+SFk+8KZHsy8oDrfA1iocGERzP1AGhtX0CqRwPSVFkpm7etkIuv3iTLNzRIyaQPo1qjgTIJljToemTNkFQbHXhH+bEiZq+I8Rdhn/evGnd8DrNiUY5zClDtGTburKnZlPR6v2SI3JFLp3vcc6ePFaIolJ06HQIoO8XiBCSxWrFqSVjh+gOyUKpgBRCPxSKFkkUhgLPfZK4qePd4VY/sq2+T0cmZf2aVrD9/AEk1ge2YKjQrBu8EPyfOigXrCK0AsE4HgCfs+Kuz9Dwit161Q/788r3it3sRQU6vaLhUyenTjXElIiTkhtTlTMR7tSYdSo6pYhowebDivVaIAFk3rdIZb1esgh+qEg93c3qAjMWTMhpLSkVpdoUD8/lGOSpL+qGgX5Wd7CFWjso91pMVo81uWIUBMatYgF5YEOhtEejJdfDZHXF8K5gZAGXb4IAc7myTNzta5aXTJ6RreFB6R0YkoQT9+RkAaCDpkZKYRyqG/FLd75eaAb+69eWhElm2rk62X75OLrh0rVTVTWON+qCpWdYoKlaM6PBpiQ6etLjBVuLrlGGaXx4piX9n69b75u9rMD9TlNNRz0VA1Ru4tba2zOP1ftTWWsXey3rgyhNbpXwV4r+GAGzdVFx+hKqxMnHvCQcM22IqJK2ITQG8hA4YACsWLEAMCGdOGEIqP6npkh/Udgj/njDAHGKmiD4zMPac7D6uPxYpRibvCkuM0AB0KuhW/BwpQCzUDAM4VO6Xv9z7a/L+uq1jpyJjX1p1wRRuI65nbOi0UBduVQpZbTSsPu6IeFitisdVibA6Ka302eCafeY/6wczTxtqsgf5vOSo5WonnFp1Js+jdDBedj+6rbZwyeyXYgkxq2I+x4v12vxPq+a/EP4nySMy7wAomff9p4/LO91dcrS7Q3pHR2SQ5FGB8dXZ7o316096JBjzSE2/X6oH/FIx7FNA9Sc84vN5pLqhQrZdvk7/NK2ulVB4IlGaNYN3EixdrjKA1jry6AeGttTxaEdmjPiAYZi/t/ro+qeMD394/r4M87S2cj3sOQuo3AjqVYna2osMj+deU+TGXCrgHXoVpamEA7A2AUWn7h93X4WrbcVxZAP5PUAKyGLFApHsrz+3Cc6ODoADN1FPWr7T0CpPVvaqlz5hECm4JKP8lHVJzJQPuaNGBYCSjMJCZXsMRoD3LRGhSCUDp1etr5Fv3/ZJafJbcQHAsbLhsjHLIPPcjtAGXFLHXVdaue26F+Lu5rrIirm9ZXGj8QnY9WqyB6V7qEY6WYZHif3+YI0C6bhc3SwfCO3bZMnyOW2ssUIp6Sy0E2synVIrs3N4SLPuB9vPKJCeGejXpNJ8JY8y59yfNCQU90r1gM8C0CEA1CvwRh07oKQ0JKs3N8rF126WdduWSUVt2aTOBIbylgFQK7kJI2McaPlgD3S9IrFh6qPtYcph0yu/sfaiz7+4mLimc32wirne5+VYqrUaj/8nMYzP2nZfVufha0GGH61VylARpKYDgMM/xVoFWPnjlLViyWLVQsNi8BpSFADvlRAB1iqg6yS02IY46v0z9aXC6iRJhRtPYooEFNanw3bimw244vqzjVPr/yY1nxm3aYi8/8qt8tdXflQCtsuNvmVl05Xqni9CXRGJAAAgAElEQVTG4UjYWYkx2k1Tlw9PE/k6KpCQrrMSIJSUKl/Vju/O9sFwLFqOlaB8U+OgFoCOKennMaF8+0biMbU0iXe+cPIdOdbTKYc72/VnfaMQ9AtLTmVzWQAocdCqAdsCHfJpTJSfZTpSXp9HahorZPsV62XrpWulaU2tBCd1J7Cs0QoJli6bYI1mXgdgGh1ukaHuA5kygPC0fnfNrs//w1IBUzVysnlA58I214j4KhoarvGk0180DeM9udCrAEwAFWvTUa8ik88AVIm3sg1AC+UKwESZiiSW4/ITj4XfSsxVXxw6stpUK47TGrCEVGilMmUQ3rzYvmI+6k6zP9x+ElSE6AFeLFMOjtVKq+hMUklA5BM3Xylf3kjVrjWCkWapqNudfSnjufAgZ7gGh6NpCX0M2xQj4p/IzFlxD8CSrLG2C6Gyy19m1eUrg2HmpZyp/6kWKCEBYshpS0Ql30HlEVn2U3298k5Pp9KWjnZ3KnEeq3Q+k0eZ1wyARka9monHAi0f9kkk6pVA3COTdL51t7KqsKze0qxAum77cqmopYAic/4MDQlhjQbDTeILVE6wRjmGJT4zIPHRLknYJbGZGgowqFM+z/s27LjndL7zez7ud94AqjO5e+vqGuOG8YeGYfxWLlqr3CgASXNAMIvMPaBIIoowAACL9QCoKm8VkLWLABypQIoE6AYAyLINiSwsXidhdbRkRP7XstPS6Z8Ud+fky+0klVMVxUUQZ8XFx8DEagUX2JXCJ/inGZ11jLAhX9t7m9zVdOnYOtP4aTWNZ8+fMS6cjDVoUbIAUEs8mX5HiQz9UasuXzVI1foM2zXxs8d3VRTatmQt/U+rlHNMlDnP6RpNJKRloFdaB/rl1TOnlL4EiZ7SzWgykVPde56XoLtNB6Blw17xpyZaoJnnQJikcVWNbLlkjWy7bJ2WhVIemjkIIZHcpIouUNKgoJr5oeKjh3cAiMZH21WYhRALHzrmeGJyzvzuiYH4r1977X35f7EKmaSztO95B6jME1qr8Y6OWw3DgF41udfnrFNJ3JSSVTqvYp1ikcIEAFQBXEfmDx4qXQN4ddtQrgoG9d/Qq9BjZT8KCQgPqISgbVy+VDYg90/Xl4qdyfpDBsPyZAesU6R0oVQ5jf5ITgGyAGoGzTVY6pO/+8jH5OrajWP3F6m6QCKV4/9/ltbQlNM69CRVQLLpRVCLYBhYmfIhqzWyiiaPt+pwwNNrt+qwmAdzJcdIIMUm6H9apZzDOel/Tr4JPq7EOE/39cqJvm55ueWkCs9AoofSFLeLSBZizicDKDHQshGv+GYBUOe6ECJZu22ZXHjletmwY4VEKqxuw+MDazQyZo0CqBPZD6YFotFuVffnA0Xikg8cFizhFj5g/R3PT7b2//faXV+gAnJJjfMSUO0nZNDK2uPxfEFM88P5aK1S00/mnrgo7jtxVKzPIGWodnyVFytkW6HtFAPYNCs4rk4VldPzSkWrPSKPV/bKA9PRqRy1f4SplXpgB2n5OVQ9klPEUokaIIaSYehGKoNy/0fvlp0VKzMAdYtEKql3XchhaXBacciY3ZwOQePBsb5KmsyhpFJd6vHErjIMtM+R3TJEey1ZiaNswTNT/1Oz7wmrCimVyl//Uz2TREIFQqg0er31tPI/D3W0qerSaCKu7I+FGLjovqRHXXZAkzioBaA+oUopGxmRQNAnDStrlOpEbBTLFAt1qjVaKcFwswTCDZbi/1jYxPpIwSONjbRZICqGxlL9JXUSCNVYgtv2x44WKgOdL08uXnABdSEWTLHP8f6GhkjYNOGr3isi63KJC+Oq02qFBBRkfuhS8FBx/3HpiZlihRIewDJVoX27YSDgCe2Kv3H7af3A/nBYUad6uLZDKVX8e8LArd9hx1NZw8RN8ayIowKkxFJhAkyiTJVVh+SbH7lbdpSjam2NcMUGKa0ep1AVd25t4MTCVHAENIes2KaWnlq8TCuJY22rRQDKVfXZPY78CphYPRa3lTr94IytOqZev63/qQr3xdP/jNuan4Alde5PHz+qoiEt/b2aPIqloJjNf/KI+6USSS3QqFdjn/W9AY2HkkTKFkD1OB5DZfGQx7vkfRfIyk2NEi4LTbBGtYWKL6wuPfF3WrlkWqM8S0IwseFWice6lfqkCSnN6perALal6zpxjA4el8GuVycCthjfWL3znv+4lBJSTMD5bKGOPUDUq16ur9/mFUFp4UZU4LIFF5YHVucFEciholQqwNTpDOBUWmkX1kDA0gJIJDT2iruPlUrIgP0AU/aDgjXqS8s/N7bKC+V9U+lUVEYRqAA8eQJOixSr95vFPUVhKoO1F64KyD9+5OOypwJJK2uUlK2SslqyXYUNBUPiY0oTst1nhDvsmn3traRWqcP1mgycVgGA0x6ZRJHz8s1UBDDtFUNforRV46nDloBygfqfan0mE9I1PKSxzjfaWuSFU+/qv9H9RDt2Ponzk+/T6wDo6FQA5XfZWKCZxwyE/NK4skYuvGqDXLBnjdQ20910ojUKvYnEUqh0hVLsMq1Rninx5vhIh8RHWvVDqRxTiPrBSmVRzKXshZD25FbUBK1SiehNGy77akYmoLB1ej7svSgA1ZlotFaNQOCTaZE/NCwHOutBFp+4Kl1X1fW3BVSInwKwWLCoU8FnpVwVqxZ2AHxXrFbVY6c5oL0foYN4KC3/1HxG3oxMowEBFxVjExI/O+P2A6a4/qpqPRFQfWVe+etf+4h8oHY8CYWlUV6/J4s44/g0WPFNy+oEQB06klWHbrUKGQdO3iWPXXIaGtNNdbLsTsuQMQHlrGfb2tApgdUEUnzQElBODhek/+koziOYjMX57Il3NHHE//eMDEmU2OcCWZ9Kojc9Upr0SkXMJ1WDfinv8Yl3RJQHmg+AMm9Yo+U1pbL+wuWy69otsnxD/bTWKKGUgGONIrg9VuFmu/SxXi3+ICFIGEZBNFQ9oyU60+PlufW3Pz+5c+rJZFqu3XjJF7LroZLj2jlXN19UgMokQ6+qqqu7zLQSVjlprWJ9kmzaEA6r9YmrD8aBb1g64B5Go9M5FcuUffh/QgWOWhXHYHv2aw3G5P7lZ+TE5L5UzDyQj8EJuCLrB7hipToWKv92Rljkc3feIP952TVjP4K4Xtl4leVGTxmOy44bR3zT4m869eaAJ1bpeNWPY3X6beHmiHh8EfEHKxRIoSuNxznzWzYO/9PSDBhSEv2EnvY5CogwxxDjoS5BmIf7SfIIIAVA6VoAwC7UUABNe6Qq6ZNV0RJpigalbtAvyWFTYvxJYIHnH0qAI7pqc6OKNm+4eIVySL0TdBIQJvGLP1Sn5Hs+fJDxHUeUDynFEHHiovFefa5WYqnGqiCboaR4rvljbfW1Pq3P0hnJZCr2428+/Ze/fOjAnz/Y0oJyxZIY+b0Z58HU3Fpf3+AR+W2x/jjNm7O6cqxVylPhruI84c5Do8I6PROLaawUwOXnWKJOW2r2c0SuHcFq7V1VFZevN7UInVQnDGa/2Zb8A0SJr0KfIqZKDDVTjycsctetl8qfrv7Q2CEQWq5svEJblDiZdTLoFnAOSIo/KE+p3mYGsGhLDqslMaBMTyNiZT5EnLVxndXrqLBRfP1PwBFu54nebnm7s00z7gAp7jvdOYmNLuTgAxtIe6QmEZBV0ZAsj4VkzWiJlEa9khwxpT0WV9Uypzovn2tDyam6oVxV7ykFXbmxcZpSUI/GquGMYpFq+xcn1mmm1eonQ08IhfJjABQRE5554c/Z4qT2tT2jyStn4AU8cv8z8Ue/u/9RM5W6b2dX18v3WbbJoh6LFlB5akqv6uq6wbDUq1AqnYuDM279GYZaqGgCOEIqgCquPgfBOsUydewNCgH4HUCL1crPHT7rSDolR2pG5F8ap+lLBW4RTyWEizFBVSlJKRryZWryBESu/sAm+dstvy4hY1z9KlS6UknXluUZHavbd25k3GUPW33klRhfZbU/oTlcgapL42+H01/eatHs6H9aEoC563+qYLItGkK2/Xhvl7zUclJpTKf6e1SybqFcd+cevaYhAdMjjfGArIiGZHW0RFbEQlIXD0g44ZH+RFJlIeErE/rJ2xYlCVASUMV7QHTjRSvVGkW6cXxgjQZU6IWkkWbexyrmcOkTKuBClp4PLBYoISLLap2oW1oowuHl9Lc/pyGbzPHCo2/K//l/HuU5HTNF/u+AaX5zX2fnotNAzbznRQ2ozo3e0tCwxmuanxORu3LRWmV/rNGNkYiUUwBgi06TeIJyRZkq1gcuvmOpkryCz9ptd2ZFA4DKK5/XkH+r6JRfNvdO7UsFkG63XX6nlp+k6fGMR+URWXFltXzn0k9Ks2/6lieWzJ7VHhkyPC8RgiCaXVe6EmVaxXnkU/U/UbBCiMXSUM1V/xPrE95n+9CglmpS704CCesTKtNC1LxPBha/aUhZ0id1iYAsjwVl7WhYmuJBqY8HJJLyqvuOGhnhnrZYTD+yFHvkO7QraHOlbNq5SrZetk5WbKifWgrq8emHEeI9AEm5rWONOq2zATbCKYwANKeSet1nugx9vtc6eb+hnjdkpP/ohB8ff6tV/v7LD8rosBKqRw2RfUmP5//6YVvbwZwXSLEudJ6PU5y3a54vshiHv3H9+mBwYGCviCBinZPWKoknRKlpZ00mH5B0OKv8Ds4q1lKtLQnI9TKxjg4rrav15ZOU/LihUx6r7pnal4qMP5YqXiuxVcRRDk9cdiUb/fLXN3xUro9smTAlWt0yFjOz2yNnISidy7xO1P9Evo4STurfcy/fdBSXtOa9p0ve6emSl04fl4MdrUpbGphHweTZ7jmU9khZyieNsYA0x0OyeSQiy2JBKU/6hN8xHNYHH1XCP7Qip7ou3wHHPlIR1tjojqs2ysaLVkhZNfHMSdYowiS46pHlmjjSvlr2FTmiLrHhM8r9xZVHTs9y6ecWFs/32jP3Gx14Vwa7X5twqN6OAfmbz+0T/h67WNM8JB7P11Je78M/PHNm0XQ7dW5wyQCqfcOqtZryeO4Tw7g1F61VJgp+Kh1X4Z2y4HHzsVSJk1J1pTqqyaRm+7FandgZlVX8jldyxJeWbzafkbcqhqYGlEhO0ZIat58KaOr5MxNT1SK/9sFL5E+Xf0i8GdELLJCK+kuK+vIUU/9TFZdGR6RzaEhjn0jV7T/1riaOqHmH1rTQQ4VzUl4FUKzP5lhQtgyXSn0iIGUpr8ZGMwfPGO8DaxQgxSMpJMEE+b5ueZVs2rlaLnrvxum6gmp8E64ocdFQpEmThOPWqM0ZJcEU7VHvg+20ZDQjEbVQ8xodOmmT+8fPODoUlb/74+/LqcNkXCeMIVPkfq/X++ffb21FAih/s36hbjDL8yw1QNVpsbVW/6OY5h/k2sqaRBRhgE3hsAIsL5pmm01T46f8jsorDE3cQICVn0Ot4oUkrjoQTMo3mlvkSGSaDzQqVFiqJKZesLP/zsP0iqy+okbu33O3rPCP59l4yajpLymHMpDPIx3X/ySZheWJCpNFo8pN/9NRXEJt/kSvZX3SruONtjOqAdoXXRjFpcnr32MaUprySkXSp3FPEkibR8JSbQMo8dHJwxHBgSZ3OhrVkmNHxjHL92vCZsRAy6sisnpLk4IowiTTloIi2qyxUYvGNNEapcCha4wzanknWKNlWhJ6tgZJLy0/zeikmk6l5V/+/Cfyyi/pNDll8Iq8ZIrcG6ir+8W+N99cFMLT+bx9Z+uZFfW8jtaqGMZXxDA+kIvWqpbh+3xjCla4sE43AEdAhZePZBYvpaMPoNWmqZTyV4dKU/KN5S1yJjSpLxWGkWOpEgYjlprhUXrrPPK7N10nv9N4nXgywJNKpPK6XdNqo05Fikz9zy5lBOSr/4niEtZn98iw1eeorUVbdqDAREwUQZGzMXzEP1M+qU741XXHCiWRBKBGUpZGw0wD0OSZtcRiyjnmeRViQkG+R6h55zWbZMPFK6W2aSr5Xq1RddURba7TyjIn5unQndAaRSmL35HRV7BVytwCvcamKZABp6NXYSX3tT8zRb1r3//7mDz749dnWwLdhsg3fKb5P/Z1dqJscV6PBXoS5+4c3dLcXOtLJH7LNIw/zFApzeqCiaPCAmgidmp3AiApQVyVl5BklKO/ShjAqaLi51CtDkaG1VIdCEwS5IGrRZIK4j8VU+NsFOUprN5ZI19/72/K2kBmC2nRDG553cVKockcU/U/rTYe46WjWd2ubuQ0izvV36sVR8e6OtWNB1CxPgHYszGCGv/0SmM8KJuHI9IcD8qyWEh/VpLyzgk5eBm48bjzFHBAf8P7yHdAvkekecslq5U3Cvk+MqkrKEBI1RK19NTU+5Tzmxkbjaolql1szbQml1QhvwDOaK73Y0kfjihjgHUE2FN1NXl9xUZaZbDzlcnkfvnhPzwpv3jgxblOmzRM88m0yFcCnZ3P7JtQIzjXrufW75c8oPI4aGXd3tBwtZjm1wxLYz/rrnIAJRqrK0tKVJEK2gxuPtQpp3eVE2sjeYEUIELX7Ffm88pTFX3yvcZ2GfFO4lBieJA6w4DFY8p4t42IIXd8YKd8Zd0tUkppYMbAasH9h7St3TejWKC0BMld/5PrRhQZV/2N9haVrKPfOwR6rFLElPOHnPxfBBYtIFme8snKaEg2jIY1eVQfDyqAAq7ZDCfBRGIJIOV5Efcu5J5oXrdsfb269Kg70U4EIefMgTUK+0JbiIRqJ1qj8Ea1nv6MfvR8/lIF3Ok0SSeiWnqsw2qhgGvJ9A0r5SoJt9TwSjDcoGCeKWbOBzke7dRqKzioFrtj4vj5vv3yb/+IdFpWg8zB7z7U0fFQVlufgxu5gDr+UIybm5pW+FKp3xbD+GQuWqscgtp+rFWk/Hh9sHYoDiB5BchiqeLuExoATEFsLNkzyZi8UNcvP2nonkqnAivRPjkyieRPtVazTz77K++TTzReKYFJsTNLgMRjt33OnuxOcgiaEu05LLHkDnm7o03r4HHfF0pxafJ7wnySaVf6ks3/xIWvSfilNOUT3PtcBl4ECUXKikkyQX0qJMEEYDasqJZNu1arulPzGpoATq5eMyxwxMqMNCqgZmbgSQLGo13KngDQiI3SxkXr7meQMHRoUoAe4AtQk5Qi/jq37OHEGdOa/sSgXoNaxKm4VdOP5RyqGrecAfzEoAJ+bKTdbsQ38xr72Xf3y4++kTWgUo+835NK3fH9np7zUpg6t5WYy6o9T7elGCDR2XmLiFAMgC5U1nPkdF1FwQqXnv+nGIACASxWrB9AlJcYACZkwMvs8xvyYH2HPFHdK+nJ6hgIqThN/TK9aUOkbG1IPnftDfLhmt1TQHWu6Sfu2xcdVbUl/ryC9dnTqZJ1WKXwPomYnY0BQBL7rE0EZE20RK1PKpGoSCL7np39OQkw+MjZWfrWeFwBtRCXnlVBgmkN5PsrLK3RssrwJPI9dfcBFY0JRpq0OimzFNS5Qiw9XGaWmipz+UtnBERHKT9BYirapVYhIiZKmwvV5Fg+atrufLeCI3KIWKBWCKJJPwAOmKPGr3J+w2cUcLnmuZLzrLEH/+cv5Kl/m0inmmNNJUzD+MzD7e1fPxtrr9BzZg0WhZ7oPNvfuL22doOJ1qr2ClRIy3o4XVe1ph9ytS2gApDyMyYdsKVXFcAK+B5Pj8ovVvXKixX9U2EMXireVGYslavxiJStC8nvved6uavuUinJqKCafLGUZbYP9itVCbEQgPNQR6uc6OtRxSWoTWdr4KIDnrUJv6wfDSuFCQDFpac2vpBFykcMV14rmGzOaCGfCX/QJ81r6lT5HnWn6bRGUWeyyPd2C5Fg5RxAR5muOTOImqmx1tUqIBMfHKt80lJTH8CX/SwBjqjt49JrdZOZ1vg7oI/e6YQ4bgJWQbtECUHEeqfESKdbM4lYUk4f65A3nzsmL//ikPR15VYcZYr8/cMdHYhTF/Kozspyzv4pnJXLO7snvaW5OexJJj9miPxRrlqrAObyYFBWlZSM6QA47VV4san7B3ixkrBaySwPhVLy9ebTcjg8iU6lPq/dEmVyzscQKVkRkL2X7pJPr7xGGv3lKgiCKDJ6nwCopTZvtevAfV9IxaXJTxDrE5I8AErFEfFPABQaE7xQqpMKHcwpSSWSS/yBrgZ1Ld+BS19ZVybrti3XUlAU8EtKg1PJ95SCBqskEMYarZ/WGs32GsbajdguOACosVfI/YhCY43mQNrX49mKXrFRXPUhjd2qGhUVV/TnskMLagXHByQ2glvfOt5RdpaLhyLV3z0s77xxWg48fVSOHjgl0eEYkqr5jPsv6ui4+3ys/S989eYzXefRPo7WqkfkT0yRG3LRWmVy0VpFvQr33uGokuVX9SrD0BeepBY0K+KvZ0qi8vVlLXImOIlOpWbtREm/zGn0Rjyya9MqubZmsxw4eUqBFFeeHvALqbg0+dEioBxIGhr/XBcPy7bhUqmz3XmAdTr+Zz7Lg+8MguAk/IrCGTUMlcRbtrZOLr5mk6zfsUJB1eudlGCip5K/1BJtDjeLV/mgWec0J9yqdiOwW1nTRZTkFJw5n9/uOhqCTjVzTHXKvMGNTtEau0uiQ6f1eFwbiUs0IBDVGW9waEn6EUaIDp5UVapsOsDGowlpO9GtXNO39r8r3W2UHxfk7aQMw/jKg+3tf5bPOjjb+7iAmuUTsLVW706LfM4QacgltooFCm91e2mplini5mM1AbbEVmmnkkinZcBWS2qrjCmdqs+fY38zwwr45mkVZDkTM2/GuXHRK1I+qYr7xN/rkYpen5REPVKbDMiFJaXSFAiOtY4p+IREQtJpraE/bZeBQlcrhLhF47q6ZZVywZ61Ghsl2RQsmVy+aQuTBKvGRJvz54M62qR9Ehs+rXFKXHKEawLheou0P0lZf655QyRamQJDpxUgSTAp6COiou1OMiquNBk1ZFmjw2esFt0Z5PzpzpVOmzLYMyzvvNki+x89KCePtMnoINZofuZoxjkShsgjiVTqM//W3d0y132ei793ATWHp4LWanld3RVew/iaKXJFLq2smWhEU9aWlGiSiv8HTMk0Y7kCBPycDHSJ1yPPlPXJtxvbZNRX0Nc+h7vLfVNHvo4EEhn3LSOlsna0RP+NqMhQPCXHR0c1CQfwESteXVIi622LPfczWns4oiRY95Dvi8EZddqH7Lx2s6za1Kj19RNbKxOm9NrWaJPGG63kUZ7WqN2GWduNqAs+bLn0CtIrbVWo7En7VpaeLgftY8CoXUxLYBws18TVZFZBItYn0aETWnmVTZKJ2Gj7qR557akj8sazx6S7tU+SiaKsT4KsBwyRf/Z5PN/b19ZGg/XzcriAmvtjM/bW1TUk0Fk1jE/bPUuzPgquP0LUdAegksqJoWK5kryi0kp1ACQtz9f1y4N1HVPpVFmfrbgb4p6TQFL5ulhIRZQd+TrUl6aLfxK7VAsyGtXEECW6dX6/bC0tVas92+FwRok/U9JLook5y9cmIocTCgdl1ZYmpTpRBjpd+xBsfqxPTTCRtEH6MM/qpAmgB8dTXXq7b5PW4UPazwWkrZJhdE6JdaoeaTqlNKdQmKw/HNfMEAEdTEd0W/5wfuKlsw2szsG+EXn7pRMKpCcPtcrwQLQY1iiOxBkR+bGIfC8Ri+3/UX8/wpX5PtJsl9K8bucCap7TSzFAZ0PDDabIV8Q0d+aitcqkY43WBAIKLgArJY7EVJEJdGQBwwGPPFzfKb+YTp0qz+vOZTcAtCTt0YojeJ9k4KlEQv8TAM1l8fCWYElikQOIhEF2lperaMxsw2nbzT5YulCfCnHpkcijI+jm3avkgkvWyrJ1dPGcqsiE5Wk1qGsqUP7OAj3VJh0G9LpV9FsrpGwJPiuW6VRIzf2ESDCNNdMb7dBuDJpg0uM1iS+IpN/4x0q3j/Vqpt6yhkl6zo5bWJ5n3ulUS/Tg/nel/STdFQqZeeu+TJGoIXLANM3vezyeH/W2tx963OpRsShGLu/EorjhYt/EnQ0Na1OmCQvgP+RKr8IFXm73sQJgAFTEUwAegAYAMYKGfL+pXV6uHJAiJMBnvX0y8AAlGXe4n2TgqT4iGw+wFmvg/lOqC8uB+548HFESR9kJzmghOqPag6m6VNuGYI2u3tKsHUKnnnqyNYpoc/ZAl3kfWKNkyikd1ax6fFA5nWTnVRWKBJMfBZxsX0FT0smoHkuty5hlzKmIitb129bo2EU41muHoAEQp2BAO9TOPLBGsT6PvHpSM/XHXj8tQ31FUdizuqUZxmNmOr3PNIwnf9DRMUWCqljr62weJ9uneTav8Zw/t02v+lXDND8vhkHBaNbzyoZYqjABsFpxYwEQtFWJFRIi6PTG5btNbfJq2WBRQdWqf/cpePJn40hEuaBk5LMt35yPh4Nbf2BoqCDVeyrUSitLZPn6Btl66RpZt32FJptoKTJ5OMIk2kJExZjHCe253Z8FeoAXSR6tekonNfOvIQPajszJSZ14RkAwEe/XPlBqXSaj4xVXY+1OxuO4Dt3KqmRq06omeKazDSc2evCFd5U72nq8q1ixUagqhw3D+LGY5sMV4fAr/3T8eKYgZW7Tex5snfWLfx7cy9m+ROO2xsYtkkp92TCM23LRWuXCAU6sVaw2/sbVBVjoY8XnHVCl5v+NiiFJ5tpr2J4ZQJIMPLxP3PgLhiPqwpclvdraYz4HrzTuOrFPqsOwwPloEEfNXISU7L48MKDb5TMo+aSt8qZdq2T75es0LjqdS4956vXiJtsyecGqnHidE61Rat8HFcBiQy3qgtMR1hKERoIPS3e6Rooz3KG2dh4dr5OP94vH4aBqggmVqYmWs4YVYj12Zr/TTjLNbo1ifaKqD+Xp6IHTMtxP77F8Zn3CPpY1KrLfMM3vGqb5yIVdXe3nI6c0n5lwATWfWZtln0K0VoE0QKaBgoBQSIEUbmVvMqnCK+0Sl1o6rf8AABq5SURBVF9U9cjLtQPa8G+utQ9Ilie92rYD6ToElJcpgPqKQqDPdur4OBwbGZF3R0cnqNtDF6PwgQQd/0ak+/WhIY2x5jKoXkISb+32ZbLjyg3SvK5OwqX0lZk6NPMdqLDI95FGBdVcqowyjzhWjjl0yqInmZQRl421bs6kJ2VzP441quWdI20C/QmdUyxn/mRK+unx4JnSgG+0Q6JDpzTEMKEZ4zQnJTba2dIrh148Li8/fkg6TvVKIl6UECYHOWGIPCam+S2fyKuLvX/UtOsrmwftbpPbDKC1mqqvvywtcp+IXJ2L1ipnAly2lJaqtQpnlZgjlVVYdihzDkdS8kR5rxyNjMiALykJg9JFkQC14GlDamIBWZa0FOhX0MIj5ZuiQJ/bHeW/NWGLQyMjcnRkemFpvujEjRHrxoLlHuf6UHA1tE+urCvVeKhWL21tllJq6acrwcQaJWkTqlOFJ0uYJHuGwcS7B8RGtYuoglhiQMnx0wtCZzFvCoojY9aoku/1eDUS4lqD1VMsZ6uSqV8g/wO82hJ8jlkbHhhV5fxXnzysYDrYizWazUzPeQ+o779miDzoNYwHu9vbTy6mJNOcdz9pA9dCzXXGcthetVZTqU+Zpvn7uWqtwlEFZJxiAKqpSMwQGlCVqlhMSkIe8fgN6U5bXTaX+UNi4FvHRaq9/mkTPjlcflE2JbG0v7+/oKSScyHEP8urI7Ju+zIl3q/e3CTltaVTqpec7RWYlNdJHyYnaZPfkrcoT0NCqw9ce3ibxFpDpSssulOGIHQ2E6ei0fE+iWHdwgNNW+pO0wlMW8ezCgA0rDDcInBI50oykZXvae9XEH3zuXe0oonKpiKMtCHSahrGT03T/G4yFnvhR/39uPlLfuS3upb8tGU/AUqvqq+/xhT5mt3KOmsmOA+HGCMJK5oEElfEelXuqscjQTQAKATweJRKhHXHn+agFa+j+orWK2frIWNZ7x8Y0FhwIQOXnk6g269Yr+1DqurLBfrTtINSUBTtI8127/nyvGOjCmNmUsGLcky0P3EFEFkG+FCRyo0FgDUatcn3LdpqWzxevU6tiJogMG3DqGqTAuSnbcrT3JVMdBk98VaruvTHXm+R/q5Bobqp0GFTnt42TfM7UJ6iZWVHHjl6NLf4TKEXcY7vf7betXN8Wop+eZbWajL5B2IYd9tSJ1mfBHpVZqyRun9CAYzeRELBFpFkSll5oEgGAsRwPklqYe1i1S70wz4Vjcqrg4MFCZP4Aj65fu9uuebOXVNaKmdOoPaoV8UkKwmkhPYC7ljr2jU2SQ08wiQBCZUuyxASyfq7qHFN4puECBzpO6xbFZhW63a8FNS5Jys+26378LdVyTTzQJykt2NQ3njumLzxzFE5faxTYqOFfcjss2kXH0PkibRpfttrmk9/v6uLViWFI3TWb8D5s+FCv2Pnz8zMw5XuXb68JB6L3WQYxr0isi2XN96JNVK2CQuAUlXiqsjTYaGSHSccwHb826lC4rVHMIT/n4tEX8xbxjp9vr9fCxbyHdTQv/dDO+W6vbunBVPUkbx+RJAbNBFEQij/2CgQYYsnayWR5daTwLK0RhEmIdGV/SuD0Ikq2g+fUbERS5gEVkFzRsVV5uyYkkwMSXzYqWQaVAt5toE1evLtNjnw1BE5/MpJ6e0cFMC1CCNpiBw0DeNHHpEfeNPpN5ZikinXecx+deR6ZHf7mWbAuLW2dqPX4/miKfKrdn/TrGcL0CTjjzWKOhUWKmBJ2SpAygOt8vs1xgpjwNEMwGoFUOnauhAPnUw97v5csnmIkZBISsQTEyg7VfVlcu2du+XSD2wTtplojdIVFEoSMna1ttud/11pdj3aYyV5op2aZMKtt/o8zaVlOvHRaaxVpe/aLOm75PB45n+SaLOzp9WEzxFvtrimsxmAZtqUnvYBeevF43Lg6SMKqEWKjXJJ/abIs2IY30slk4/s7u5uXSqUp6xfwlk2zH8VFuPsS/gYe+vqShMez11imveIyNpcpoKHRrnqRruVNcpVxFQd1SpcfGwUwJekENoBTgtr/DTasVCVNV8Pn3O8MjAgJ6Mzc7jJ0l945XrZff0WBUxEN7CwqBtvWF4lV9y0Q5avr89QwDfsUlBHv5PyykK4s9S125QjW2VJW34A0uqG5xYyGFe0b7FEm2FckKm3rdvpYq2a3acOX5NMPXPW1QOap460y+tPH9VyUEC1SNYoy+W4IfJo2jAeGBV59t/b24dzWZPuttYMzNc75c5vFjOA1uqBxsZd6VTqy2IY7wcDs9htbBMAk/gpClYwAKi0AjgJB6BshVUKmPI3A+sU9z+MXCAiJbYFm8s5s9mW0tln+vqUVzrTIMH0a5/9FdUcdQYcSTLTJJwmNLYzDOVhllZvz9ntnnx+tUZVrd7qJspnBZV6q3yzKrfe9krABxQ71LolTmq1eG60QhCBiimg78RToTtpCWliaNZKJpJJ/V1DKtiMW3/sjRaJjsSKFcFUlScRedibSv2gu7v76FKmPGWztufaxgXUuWZoAX5/U0VFlT8Y/KSIfFZEmnI5JTZahd+vmX0AFW5hdSCgsVWoVLj9sAN40CSmsF5x/fk9DAD252fFHBD4DwwOzpi1KC0Lyd1fuU1Wb22e+7Rcb2SZgmlO1UaZR54EfMQ2UXWy6FS5x0bHeKB2kgk3H3k8KFTESC1rNHNObYGUWI9EB0/YHUKJLc+c16EctO2kJdx88Pl3pLutvyjiJKpYLdImpvmkaRjfCAQC+/edPg3lyU0yzb0a59yiuG/SnKdzN5hpBigGSNbWXmV6PNCrLs9Fa5VjQo4nttoUDCpwApq8IY4AMz8n3oqrj/4qWqIwBfg32xVrIUDkf3FgQGO4M43NW5fJx796mwSmdAaduAcJJkAqUrklR3oSxzG10ghqkmbKYz1qLVoyfM05izY7PFA4o2iIYo2iEIUlCuBPq9RvAzmWKBYsAimzVTLxMRzqG9U2Ivt/9pacONQqI8WRymNCtK7eFHlQDOOBeFnZYZfyVHw8KtZ7VPwrW6JHvKO2tint8fyRGMYncm1ljaVJCAA33wFQp2011CseNll3LFPiqI5lCk8US5ZtCh0kxp7u7Z3R3ecMN96+S973yffaKG7FRg3PRBoSiSGEllGYz0XEeVxzFAJ8q6RTUe2XpAR8aupzzNQ7hH5LbOSMRegPVIxZo9Nl/h0LdnTopCRGO+esZHLKQV9/5pi8/vQRjScXSbiZzn99pmk+7zGM+1Op1BPBrq72fSJFUYUudK0sxv0Lf4MW46yc5Xu6cf36YGBw8P2GaX7VbmWddfaFB4rluTESURaAEz8lZgpkUX1FbJMCALRXcf3JsmPhUgjA7wtZFIhIk92fqc99wO+Vu++5STZeuU5nmbbFlY2Xqws+yT7NIelk90Ma7VLQwyrF7QaM0QilHj5THzSbx0uslfp8TRhFsW694+2V9QMwuXTVJu1rbBSa1OyVTFijI4NRFSV57cnD8s4bLcUsB02ahnFUTPOHIvJQwDQPuJSnbJ564dsU8u4Ufnb3CLPOwK11deu9IveYhvHRXLVWcfuXhUIaWyV5hS4AgIlpAsXKAVISWNCuCKyR0MJy5XcktfJZHG8MDWnd/kyjpjwsn/5vd0jNujrdBDI+gJpLB0/n2I4liEYotfWAoNUVlARTjgpPelCnTh/r9owmjDJFpqfL/E8Ue0aFnzzPzOHIVCotXS298vqzx1S8+cy7XZIsjjgJJyUz/5wh8r2kYfx0V3v7CZfytLAgk887s7BXuMTPhtaqN5H4sBjGF0RkQy7hTh4uLj/ZfCqmANbhdFpq/X51/UliEWMl80/LayxV1K2wXmnDQtPAmUSgp3ssWKUvDAzMqha1cW2DfOLPbpdgJbQkkVDZKimvvTj7p5yRYHKy5GOZddUyLVMh51yGJQbdbwkxj3Zokzon1jqTkIrSpEY7VQUfNf65KpmiI3F5980WbSNy5NVT0tdJPLUoeSBtJWKKPGKIPOBPJJ7f19tLbxV3nIUZcAH1LEx6Hqc0bq2ru8hjGH8sIjfnSq8iVkp1FZoAEO3hq2KNUmnliFiTrIKMD8iipk84gG2Jt7I/r/5cMAUQP93XNxZmmO4+d1++Xj7yxZvE47OOFqnaIpHKTXNMiSXcTLURhHlNMCndCbX6RqumPocWIs7JAEHKOtWtj/fblCdEplHTj0z5djnxVKcRnvZkmkW82REnOfwyCvhH5OThNomN5l85NmmSsEZfM03zB4uxlUge78g5sYsLqOfEY8juIvZWVVUkAoFPSDr9h2IYK7Lby9qKB41rT/IJYIUFAKjSIQArlFAA22DFaotrr1etWBJcgCqWrKMfMNN52f7Zvj4Vb5lpXH/TDrnpd66zrsnwSHn9HgXF6QZWoNVGBJcepg/q95SaOuT73EpB9RyZGqLDp8VMp6w+9YidTBsbhSYKd7VXgTc20j5nh9DocExa3ulUaxSVp2KJk4xRngzjKTHN7/gDgSf2nT7dk8s6cLed3xlwAXV+57foR1d6VX39HjHNPzMN46pctVYh968MhdSlR8gaCxUivlMYwIKgSSCASkILgHWA1aFhzRRfhSr1Yn//jE30OPZNt+2S6z79Xp0XrMrKpisVyJxBXDSVHJL4qNVGBKUlEle44IiTkLHPJes/dtyxxnY0qutUTqu2PAk3zlAsYMdTqWSCdhUnyTRzXT3loH3dQ3LswCl58eeHtBwUYC3SUMqTiDySFvmXRHn52y7lqUgzW+TDuIBa5AldqMPdWl/f4DGM3xfTpCCgNpfzOrHVC0pLFTSJsWrfikRCmQEAKHFWgDVT4DqZTqtFS1zW0WbNPO/hkRE5OERSZvpBWOFDt+2Sqz71HgtQfSVS1XSVAiZke1VXsrP0WK+WehTCJPkkmKxrcFSbsC4pNaU2f1Zr1FaG0lbL7JMcUat2phGnV/3Jbu3F9OoTh4tJwOeUWJ9LspVILuv5XNrWBdRz6WnkeC1orbbX119niPyJrbU6V5hzwhlw+7FWaUGCW4+1SmIKFgDg10+c1S4QoNqKkAEAjHVLJoSkCts5nUtfGxzUNiczDWKxd3xot1z+nzCsoUwFpKRstSTjg2oBCi1EVN1pmSV64kOBP6dbsk9tWZfaq360U5NUhBVmE5l25Pqcunp6NM00HAL+4VdOyCtPHNZe9UMDo8WqNcIMPmmKfM+lPOX4QpwDm7uAeg48hEIv4ZaGhjUe0/wvhtXKuiyX4wGIuPeOiLWqVPn9ylXl51itTowVQWsSVsRIAWOsVUICxFkZaJ8enwNQ7/zQbrnMBlT2UQk+X0SCEZJBcEYLEIRW+b0hiQ2jYTqo4KxdTPWYU1ueOEUAVmy0TVIJejLNrD+QSqak60yfvPz420KH0I5TPcXqx8RUYNq/Kobxz2KaP+vr6Djh1tXnspLPjW1dQD03nkPBV6Faq4nE7UY6/aVcW1lzclx7tFad0lVErAFSOKnYiFCoaMOC84sli7UJmGLFOuWsrw4MyInZFKawUG/bJZfbLj8gV1p1gcYyc61gypww5YIqA6BdSzupiNLOoDNURTlJJhV8hvI0h1ze6FBM3j14Rl75pa2A3z0kxEyLMDhIm2EYP5F0+rsSCOx/sKWluwjHdQ9xlmbABdSzNPHzdNqCWlkDklingCqhAPipuPNUT+Hq8/YDsFRV9ScSmtSCKgXgQrE6MDSkFu1sLv9N126Tq//gOjF8HiXzVzZeoWLL+QyL2N+nTABBvDlYqRVX0yetkOsbkdioVZLKfrMlmVB5crqDvvHsUTl9tGgK+Mwjuoavimk+ZBrGI9Xh8OHF3q8+n+d7Pu7jAur5+NTmuGZaWRsez8cMkc+JyOpcbxFrdXMkojxVpP4cLVWAFQBl0QCugCyAi6A1tCpcfkpPZxoA77UXrZUbvnSj+CIBbd9cUbdbY6a5D0vPFFBUEJ2hi6llvfZp5RNgCqjOFuykbQjdQaE84dYXkfLElHUYIk+iOerx+R57sKWFpFNRTN3c58/dYz5mwAXU+ZjVc+CYaK2+XFu70+PxkLB6X670Ksda3V5Wpm88FijgCgMAwFVNAKxTw1B5QDL/h4aHhT5Ss409qxrktq/eIiUNVqgXUj/k/mIPRFFQhtLqp2jXrB1CSTKhOfr2yydUcxT3Pko/puJAHa1E3jZFfuTxeB4oD4Ved63RYj/tc+d4LqCeO89iXq5kb2NjXTKd/s+myGdEpCGXkzj0qk2RiAWoWKxerwpVowtAE8DGQEATWCSpoEzNptLPuTdXV8hHvnqrlK+3mF6oQJXX7cylonbGW7CSTIPj7UfisyeZ4rGEtlampp4/nad7hVr7IgxVeRLT3G8YxgNGIvGIt6en1VV5KsLMnuOHcAH1HH9Axbg86FVtjY1XedJprFW0VrNv2Wkr/UOtgqOKa+9YpxD8AVpCAmgFtMRi2vpkNsNubXmp/Ma9t0jlVqs6ikw8cdS8xaNtrilJqdHBkxkdQqe/CofyhBW6/9E35fhbrar6VKS6eihPJ0Tkpx4ROoS+5qo8FWMFnz/HcAH1/HlWBV/pzTU1y3yO1qrIeHlSFkdmoQCg9LGChwplCsiCp0qiitJV3H14qDNJ93GalSUl8uHfuV6ar0PnBS5qUAE1s1oqi8uxSkhTIxIfodXzKU1MzdYhlLr67tY+OfDMUXntySPzQXl6nXJQr8fzo+729pMu5Smrp7joNnIBddE90tlv6OOrV4d6h4dvzqeVNUeGKkUPK6xVXH1c/jgFAbZ4NRYqVVQzDaqy7vzVPbLxY5fYmxhSVrtDCf7ZjIk97ukQOnslEypPp4+0y/6fHVSVp4HuISGDX4RBbKDdNM1fimH8k9tKpAgzuggO4QLqIniIedyCcWdd3fqUx/N5Mc2P5NrKmkQU9CpErElGOcUAdFg9NjKi7axnGoQLbr9hh+z4zHvGOppSxVRef8ksNfq2gPRIu1WaGu3VktKZBoCJPB5ZelSeAFSAtUgDGsNrhmk+mDKMH7t19UWa1UVyGBdQF8mDzOc23t/QEImI3GWOt7LOaT3g7q8Jh2WFLWJNGOCtOTL9JLRu2L5arvrjG8Rvdzy1VPtx+8sn3MZYkmm41e4QOjhrh9BEPCktxzo1Uw+Ydp0BeItijarUgRjGzygJNU3z8R90dLTnM+fuPot7BnJ6gRb3VCzZuzPuqK29OO3x3Eu7J3JQucwE1mpTICBrw2GNqw4nkwqqM8EYdKxrVjXJtffeKOEmB0ANKa3ZJuFyqy2K1X7E0ilFGQoK1EzDaSVy+JWT8qrdSmS4f2Y9gVzuTURIMh0zRH6YFnmwKhx+2aU85TiDS2xzF1CX2AOf6Xb3Ll9enYjFPmUYxm+bIjkz7aFTUWFV5/dr19OZNFFZcLuqKuX6z1wtDVetHbscqqVKay5U8WhtP0JPJnPm0IHT2A5L9I1njqr+aJEa21Fw0KuUJ5EHPYbx79vb24+7rUTcFyWbGXABNZtZWiLboLUar6u7wiPyVdMw0Nibqigyy1xgfZJ06ksk1FqdaawLh+VXPrhDNtx9qapb6UDhyhMQS+VpZjedunqU75HKe2v/u8VsbAd6nzRM82dimt/yGcZLLuVpiSz8It6mC6hFnMzFcqi9dXWNScP4L6bI3SJSXez7grN67bbVcvE914u/HNX92YeKN3cNapb+xZ+/JaeK30rkDTHNh9Mi+wY6O4+7lKe5noj7+5lmwAVUd21MOwN7t24NxLq6PuAxzftybWU915SSzLq6uV72fPbaMYL/dPuQZGo/2SNvPv+OvPL4Ielu7S9aJZMp0u4RecoU+RfD73/Srauf66m5v89mBlxAzWaWlu42xi0NDau9ponIClqrdK4reLDo0Ai46pYdsv43dqu7nzmcfvUv/fwtOX7wjAz1j8wmmp/L9cQNkUOmaf4r7UQqI5FDbpIpl+lzt51rBlxAnWuG3N8L9Kqwad4uIl8SkY3FKLynWeB1W1fJznuul0BFidKb4I4eePKwVjPRrz4eLVqH0B4xzafF4/lOOpX65c6urjY3yeQu7PmYARdQ52NWF+cxjdsaGrYZIl8W07wtV3rV5CkhgbWrpkqu/vR7JFYZkpcfP6RqTz3tA8Vy67WViIg8aIh8z2ear7tJpsW5MM+lu3IB9Vx6GufBtdxUUVHlD4X+g5jmZ/PRWs28RWQAa6oi0h2Ly/Dg7LJ/OUzNgIg8L4bxgNtKJIdZczctygy4gFqUaVxaB0Fr9UBDw560lbC6Llet1XmYLXhWx02Rx4RKpnT6mR90dQ3Ow3ncQ7ozMOsMuIDqLpC8ZwCt1Xgq9fuGYXwq11bWeZ80Y0enlYjHNB/2pNMPdXd3H3UpT8WYWfcY+c6AC6j5zpy7n84AWqtdtbXvT3k8XzJEdudaDJDHNFKd3wHlSUyTxnY/dylPecyiu8u8zIALqPMyrUvuoMbNNTXNXp/vvxqm+ZuSo9ZqlrOFytMRU+T7CJS4je2ynDV3swWdARdQF3S6F/fJaGWdjMVuNg2D2Opm9KMLvGOnlciLpmH8k5lKPe5SngqcUXf3eZ0BF1DndXqX5MGN22trN5gez5dF5E5E/fOYBShPp0yRn3pFvuW2EsljBt1dzsoMuIB6VqZ98Z/0xurq8qDfv1dM84sisibLYoBhpTyJPJA2zUcbOztP/G+RorH7F/+su3d4tmfABdSz/QQW8fmdVtZej+eLpsjNM9Cr0oZIq2kYPzXT6e8ZicQzD/X19S3iaXFvbRHPgAuoi/jhniu3plqr8fhvWaQAWWV3XY2KYRwUkYcMkYfq2tvfdq3Rc+WJudeR7wy4gJrvzLn75TQDWKuv1dauF693p5lO14phHPab5oF9nZ20EilKn5KcLsjd2J2BeZgBF1DnYVLdQ7oz4M7A0pwBF1CX5nN379qdAXcG5mEGXECdh0l1D+nOgDsDS3MGXEBdms/dvWt3BtwZmIcZcAF1HibVPaQ7A+4MLM0ZcAF1aT53967dGXBnYB5mwAXUeZhU95DuDLgzsDRnwAXUpfnc3bt2Z8CdgXmYARdQ52FS3UO6M+DOwNKcARdQl+Zzd+/anQF3BuZhBlxAnYdJdQ/pzoA7A0tzBlxAXZrP3b1rdwbcGZiHGfj/Ae8TInvIfHrEAAAAAElFTkSuQmCC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780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857AFC-4ECE-1E86-BFE9-BCFEDB52F98F}"/>
              </a:ext>
            </a:extLst>
          </p:cNvPr>
          <p:cNvSpPr txBox="1"/>
          <p:nvPr/>
        </p:nvSpPr>
        <p:spPr>
          <a:xfrm>
            <a:off x="363071" y="1235688"/>
            <a:ext cx="11362764" cy="4255909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задачи: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Узнать признаки одушевлённых и неодушевлённых существительных.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отличать одушевлённые существительные от неодушевлённых.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применять полученные знания по теме «Одушевлённые и неодушевлённые имена существительные» на практике.</a:t>
            </a:r>
          </a:p>
          <a:p>
            <a:pPr marL="342900" indent="-342900" algn="just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грамотно использовать в речи одушевлённые и неодушевлённые существительные.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37ACEEA-512A-C37E-0ADF-02F30EE17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5CEABB6-07DC-46E8-9B57-56EC44A396E5}" type="slidenum">
              <a:rPr lang="ru-RU" noProof="0" smtClean="0"/>
              <a:pPr>
                <a:spcAft>
                  <a:spcPts val="600"/>
                </a:spcAft>
              </a:pPr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9324045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F0936E5-AD83-E356-1198-AF6DF3AA7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22292">
            <a:off x="363198" y="2484122"/>
            <a:ext cx="5296694" cy="2995944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1D648-244B-105F-013C-0FB9261A8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4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FFD1B-9D1E-837C-27CE-C69380CD45DC}"/>
              </a:ext>
            </a:extLst>
          </p:cNvPr>
          <p:cNvSpPr txBox="1"/>
          <p:nvPr/>
        </p:nvSpPr>
        <p:spPr>
          <a:xfrm>
            <a:off x="1184606" y="710216"/>
            <a:ext cx="446315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59788D-A955-0302-57AE-9543A743DD5D}"/>
              </a:ext>
            </a:extLst>
          </p:cNvPr>
          <p:cNvSpPr txBox="1"/>
          <p:nvPr/>
        </p:nvSpPr>
        <p:spPr>
          <a:xfrm>
            <a:off x="7813273" y="741139"/>
            <a:ext cx="33279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синица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7F3609D-AEFF-14E6-0D96-2639E9BD7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377" y="2263616"/>
            <a:ext cx="4971775" cy="3384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03030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1D648-244B-105F-013C-0FB9261A8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5</a:t>
            </a:fld>
            <a:endParaRPr lang="ru-RU" noProof="0"/>
          </a:p>
        </p:txBody>
      </p:sp>
      <p:sp>
        <p:nvSpPr>
          <p:cNvPr id="2" name="TextBox 1"/>
          <p:cNvSpPr txBox="1"/>
          <p:nvPr/>
        </p:nvSpPr>
        <p:spPr>
          <a:xfrm>
            <a:off x="464706" y="963696"/>
            <a:ext cx="2131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п. мн. ч.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53282" y="580425"/>
            <a:ext cx="21215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мн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55810" y="963696"/>
            <a:ext cx="1966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п. мн. ч.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83" y="2450950"/>
            <a:ext cx="3309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(звонят) телефоны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44505" y="2458696"/>
            <a:ext cx="309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(вижу) телефоны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0767" y="2442716"/>
            <a:ext cx="2756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(нет) телефонов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3" y="3939068"/>
            <a:ext cx="3011880" cy="537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(зимуют) синицы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5713" y="3979207"/>
            <a:ext cx="2160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(нет) синиц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44505" y="3939068"/>
            <a:ext cx="2351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(вижу) синиц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13141" y="2491112"/>
            <a:ext cx="420786" cy="4583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329658" y="2515783"/>
            <a:ext cx="445062" cy="4583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336942" y="2508530"/>
            <a:ext cx="475802" cy="45838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05869" y="4021070"/>
            <a:ext cx="376505" cy="37823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38845" y="4095995"/>
            <a:ext cx="390813" cy="37337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979939" y="4082332"/>
            <a:ext cx="373861" cy="31697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7318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273" y="2061234"/>
            <a:ext cx="2796958" cy="2429158"/>
          </a:xfrm>
          <a:prstGeom prst="rect">
            <a:avLst/>
          </a:prstGeom>
          <a:noFill/>
        </p:spPr>
      </p:pic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E9C9E494-A93D-E014-4693-8A6E209E1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5821737"/>
              </p:ext>
            </p:extLst>
          </p:nvPr>
        </p:nvGraphicFramePr>
        <p:xfrm>
          <a:off x="471055" y="267855"/>
          <a:ext cx="10572766" cy="6271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11FF510-F171-4E1B-1210-7EA5912C80D8}"/>
              </a:ext>
            </a:extLst>
          </p:cNvPr>
          <p:cNvSpPr/>
          <p:nvPr/>
        </p:nvSpPr>
        <p:spPr>
          <a:xfrm>
            <a:off x="5332849" y="2151528"/>
            <a:ext cx="301469" cy="2958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94BE77-8538-A74A-70C1-2EF362D6CEDF}"/>
              </a:ext>
            </a:extLst>
          </p:cNvPr>
          <p:cNvSpPr/>
          <p:nvPr/>
        </p:nvSpPr>
        <p:spPr>
          <a:xfrm>
            <a:off x="8834922" y="2197335"/>
            <a:ext cx="304800" cy="2493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0DE4B5E-0B44-5770-3FF3-98389D0251B4}"/>
              </a:ext>
            </a:extLst>
          </p:cNvPr>
          <p:cNvSpPr/>
          <p:nvPr/>
        </p:nvSpPr>
        <p:spPr>
          <a:xfrm>
            <a:off x="9259389" y="5258679"/>
            <a:ext cx="193964" cy="2401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F85CCBB-7E64-6E85-BB0E-3247277257D4}"/>
              </a:ext>
            </a:extLst>
          </p:cNvPr>
          <p:cNvSpPr/>
          <p:nvPr/>
        </p:nvSpPr>
        <p:spPr>
          <a:xfrm>
            <a:off x="5318700" y="5245231"/>
            <a:ext cx="193964" cy="2586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84214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B0AD4A-6655-6324-A102-065979F32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7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FB84D8-2B74-6137-C45D-141EF6C25AF3}"/>
              </a:ext>
            </a:extLst>
          </p:cNvPr>
          <p:cNvSpPr txBox="1"/>
          <p:nvPr/>
        </p:nvSpPr>
        <p:spPr>
          <a:xfrm>
            <a:off x="2375734" y="1396097"/>
            <a:ext cx="7332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укла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ласс (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«Б»)</a:t>
            </a:r>
          </a:p>
        </p:txBody>
      </p:sp>
    </p:spTree>
    <p:extLst>
      <p:ext uri="{BB962C8B-B14F-4D97-AF65-F5344CB8AC3E}">
        <p14:creationId xmlns:p14="http://schemas.microsoft.com/office/powerpoint/2010/main" val="315365357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8372" y="2016642"/>
            <a:ext cx="323681" cy="283219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19390" y="2043535"/>
            <a:ext cx="299406" cy="28322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68360" y="2044341"/>
            <a:ext cx="299406" cy="283219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15428" y="3195964"/>
            <a:ext cx="339403" cy="33582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40913" y="3147695"/>
            <a:ext cx="328180" cy="35308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667436" y="3147695"/>
            <a:ext cx="277076" cy="31184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24298" y="4420205"/>
            <a:ext cx="283221" cy="2549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05003" y="4348574"/>
            <a:ext cx="317524" cy="32527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083050" y="5745346"/>
            <a:ext cx="266021" cy="23467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024406" y="4271398"/>
            <a:ext cx="406615" cy="34347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12549" y="776919"/>
            <a:ext cx="189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п. мн. ч.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75952" y="799893"/>
            <a:ext cx="1848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п. мн. ч.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27695" y="776919"/>
            <a:ext cx="2226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п. мн. ч.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239" y="1867918"/>
            <a:ext cx="2552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(лежат) куклы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12785" y="1879870"/>
            <a:ext cx="231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(вижу) кукол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27695" y="1867918"/>
            <a:ext cx="2016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(нет) кукол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-17954" y="3031033"/>
            <a:ext cx="2462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(зимуют) стаи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12785" y="3008566"/>
            <a:ext cx="2080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(вижу) стаи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27695" y="3062626"/>
            <a:ext cx="1838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(нет) стай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-17954" y="4205253"/>
            <a:ext cx="3334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(радуются) классы 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8878287" y="4145148"/>
            <a:ext cx="2541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(вижу) классы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27695" y="4184713"/>
            <a:ext cx="2393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(нет)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6441173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CAC759-8F10-7C7F-64F4-34DB66CF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ru-RU" noProof="0" smtClean="0"/>
              <a:pPr/>
              <a:t>9</a:t>
            </a:fld>
            <a:endParaRPr lang="ru-RU" noProof="0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E240D45-5782-BEB1-B45B-6EE3618FB99F}"/>
              </a:ext>
            </a:extLst>
          </p:cNvPr>
          <p:cNvCxnSpPr/>
          <p:nvPr/>
        </p:nvCxnSpPr>
        <p:spPr>
          <a:xfrm>
            <a:off x="3423842" y="755681"/>
            <a:ext cx="0" cy="59657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3924B2-C86C-92A7-4484-FA0CA7B4B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237" y="624292"/>
            <a:ext cx="18290" cy="598069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AAC09A0-9757-546F-62F6-59773E8AC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662" y="3246104"/>
            <a:ext cx="42676" cy="3657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9AFF81-8FA3-50CD-523F-71EC25B7E5D8}"/>
              </a:ext>
            </a:extLst>
          </p:cNvPr>
          <p:cNvSpPr txBox="1"/>
          <p:nvPr/>
        </p:nvSpPr>
        <p:spPr>
          <a:xfrm>
            <a:off x="621439" y="439726"/>
            <a:ext cx="202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Одуш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сущ.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152027-DE52-820A-3241-0394EA104F2D}"/>
              </a:ext>
            </a:extLst>
          </p:cNvPr>
          <p:cNvSpPr txBox="1"/>
          <p:nvPr/>
        </p:nvSpPr>
        <p:spPr>
          <a:xfrm>
            <a:off x="9157447" y="439726"/>
            <a:ext cx="2904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Неодуш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сущ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FF761A-AA23-367D-363B-B8A398FE3C17}"/>
              </a:ext>
            </a:extLst>
          </p:cNvPr>
          <p:cNvSpPr txBox="1"/>
          <p:nvPr/>
        </p:nvSpPr>
        <p:spPr>
          <a:xfrm>
            <a:off x="598579" y="1559002"/>
            <a:ext cx="20698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принцесса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180EFF-D7A1-6C46-CA85-D0117A651C64}"/>
              </a:ext>
            </a:extLst>
          </p:cNvPr>
          <p:cNvSpPr txBox="1"/>
          <p:nvPr/>
        </p:nvSpPr>
        <p:spPr>
          <a:xfrm>
            <a:off x="9418392" y="1511146"/>
            <a:ext cx="21750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луг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чудеса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94084B-EF26-2CC1-13D7-409AFACB4C43}"/>
              </a:ext>
            </a:extLst>
          </p:cNvPr>
          <p:cNvSpPr txBox="1"/>
          <p:nvPr/>
        </p:nvSpPr>
        <p:spPr>
          <a:xfrm>
            <a:off x="3325203" y="1340527"/>
            <a:ext cx="55842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две бабочки летят,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тебе хотят,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вчера ещё в траве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гусеницы две.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из гусениц ленивых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Превратились вдруг в красивых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Пёстрых маленьких принцесс.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лугу полно чудес!</a:t>
            </a:r>
          </a:p>
        </p:txBody>
      </p:sp>
    </p:spTree>
    <p:extLst>
      <p:ext uri="{BB962C8B-B14F-4D97-AF65-F5344CB8AC3E}">
        <p14:creationId xmlns:p14="http://schemas.microsoft.com/office/powerpoint/2010/main" val="36011764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Custom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2A25D"/>
      </a:accent1>
      <a:accent2>
        <a:srgbClr val="A0DADE"/>
      </a:accent2>
      <a:accent3>
        <a:srgbClr val="CCB5E5"/>
      </a:accent3>
      <a:accent4>
        <a:srgbClr val="29285D"/>
      </a:accent4>
      <a:accent5>
        <a:srgbClr val="EDF1F2"/>
      </a:accent5>
      <a:accent6>
        <a:srgbClr val="70AD47"/>
      </a:accent6>
      <a:hlink>
        <a:srgbClr val="A0DADE"/>
      </a:hlink>
      <a:folHlink>
        <a:srgbClr val="954F72"/>
      </a:folHlink>
    </a:clrScheme>
    <a:fontScheme name="Custom 62">
      <a:majorFont>
        <a:latin typeface="Skeena"/>
        <a:ea typeface=""/>
        <a:cs typeface=""/>
      </a:majorFont>
      <a:minorFont>
        <a:latin typeface="Skee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9396273_TF03460514_Win32" id="{8629307E-C968-4C3E-ADB5-7B4924EDE9F0}" vid="{574D45C6-1F25-4E43-B139-A706BF7AA1C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618C13B-9D83-4AF4-B64D-33362D5133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ACD96E-49A0-4DA4-A7BB-AC2D887421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4F7154-AFAC-4BE7-8A74-7F4B6FC2743C}">
  <ds:schemaRefs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230e9df3-be65-4c73-a93b-d1236ebd677e"/>
    <ds:schemaRef ds:uri="http://purl.org/dc/terms/"/>
    <ds:schemaRef ds:uri="http://purl.org/dc/elements/1.1/"/>
    <ds:schemaRef ds:uri="16c05727-aa75-4e4a-9b5f-8a80a1165891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{B8FB44EB-6D00-4A02-B7A2-E1FE62A3A5E8}tf03460514_win32</Template>
  <TotalTime>2235</TotalTime>
  <Words>707</Words>
  <Application>Microsoft Office PowerPoint</Application>
  <PresentationFormat>Широкоэкранный</PresentationFormat>
  <Paragraphs>114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Skeena</vt:lpstr>
      <vt:lpstr>Times New Roman</vt:lpstr>
      <vt:lpstr>Тема Office</vt:lpstr>
      <vt:lpstr>Презентация PowerPoint</vt:lpstr>
      <vt:lpstr>Одушевлённые и неодушевлённые имена существительные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User</cp:lastModifiedBy>
  <cp:revision>70</cp:revision>
  <dcterms:created xsi:type="dcterms:W3CDTF">2023-02-11T09:15:38Z</dcterms:created>
  <dcterms:modified xsi:type="dcterms:W3CDTF">2025-01-12T15:23:54Z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