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87" r:id="rId4"/>
    <p:sldId id="308" r:id="rId5"/>
    <p:sldId id="260" r:id="rId6"/>
    <p:sldId id="269" r:id="rId7"/>
    <p:sldId id="298" r:id="rId8"/>
    <p:sldId id="289" r:id="rId9"/>
    <p:sldId id="295" r:id="rId10"/>
    <p:sldId id="296" r:id="rId11"/>
    <p:sldId id="297" r:id="rId12"/>
    <p:sldId id="300" r:id="rId13"/>
    <p:sldId id="262" r:id="rId14"/>
    <p:sldId id="309" r:id="rId15"/>
    <p:sldId id="303" r:id="rId16"/>
    <p:sldId id="302" r:id="rId17"/>
    <p:sldId id="306" r:id="rId18"/>
    <p:sldId id="310" r:id="rId19"/>
    <p:sldId id="266" r:id="rId20"/>
    <p:sldId id="304" r:id="rId21"/>
    <p:sldId id="305" r:id="rId22"/>
    <p:sldId id="291" r:id="rId23"/>
    <p:sldId id="2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779" autoAdjust="0"/>
    <p:restoredTop sz="94660"/>
  </p:normalViewPr>
  <p:slideViewPr>
    <p:cSldViewPr>
      <p:cViewPr>
        <p:scale>
          <a:sx n="62" d="100"/>
          <a:sy n="62" d="100"/>
        </p:scale>
        <p:origin x="-133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28596" y="714356"/>
            <a:ext cx="8001056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интерактивной игровой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онлайн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платформы Учи. </a:t>
            </a:r>
            <a:r>
              <a:rPr kumimoji="0" lang="ru-RU" sz="2800" b="1" i="0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средство познавательного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развития (ФЭМП)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старшего дошкольного возраста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4" name="Picture 8" descr="http://kamchatkairo.ru/images/000_%D0%97%D0%90%D0%A1%D0%A2%D0%90%D0%92%D0%9A%D0%98/%D0%A3%D1%87%D0%B8.%D1%80%D1%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714620"/>
            <a:ext cx="5200600" cy="26003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0"/>
            <a:ext cx="4784727" cy="582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7643834" cy="416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04"/>
            <a:ext cx="2871127" cy="194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57166"/>
            <a:ext cx="2864964" cy="1794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357694"/>
            <a:ext cx="2493486" cy="1593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2357430"/>
            <a:ext cx="2898130" cy="194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3500438"/>
            <a:ext cx="2799660" cy="1920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000100" y="2285992"/>
            <a:ext cx="2795542" cy="189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86116" y="571480"/>
            <a:ext cx="2716215" cy="189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11560" y="332656"/>
            <a:ext cx="723629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Положительная динамика мониторинга формирования математических представлений у детей старшего дошкольного возраста.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операций логического мышления (анализ, синтез, классификация, сравнение, обобщение, абстрагирование)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конструкторских умений и навыков у детей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одарённых, талантливых детей, обладающих нестандартным мышлением, способностями в конструктивной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65104"/>
            <a:ext cx="2164268" cy="2164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85728"/>
            <a:ext cx="85010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 2016-2017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года на образовательной платформы «Учи.ру» прошел основной тур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котором из 24 воспитанников группы «Солнышко» были зарегистрированы 20. Пользовались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возможностями,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предоставляемыми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платформой Учи.ру полностью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бесплатно. Были  определенные условия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использования: до 16.00 все возможности Учи.ру доступны в полном объеме для занятий в детском саду и дома, после 16.00 дети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заданий. В случае если они захотят заниматься без ограничений, родители смогут приобрести для них доступ к расширенному аккаунту. 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 для дошкольников доступны следующие блоки: - «Числа и счет» - до 5 , до 10; - «Сложение и вычитание» - до 5; - «Геометрия» - плоские геометрические фигуры и их свойства,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пространственные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отношения. 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видно, что детям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олимпиадах, решение заданий на онлайн-платформе «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нравятся. Они обменивались впечатлениями, рассказывали о том, как решить ту или иную трудную задачу, хвалились своими успехами.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546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42900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85728"/>
            <a:ext cx="3286129" cy="516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030" y="2214554"/>
            <a:ext cx="2865336" cy="407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714620"/>
            <a:ext cx="2639249" cy="388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04" y="2357430"/>
            <a:ext cx="3000396" cy="434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0"/>
            <a:ext cx="559840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0"/>
            <a:ext cx="9144793" cy="68585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71472" y="1142984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итоговой диагностики на конец 2017 учебного  года, показал высокий уровень у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80%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 по формированию элементарных математических представлений.</a:t>
            </a:r>
            <a:endParaRPr lang="ru-RU" sz="3200" dirty="0"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878684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1600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Онлайн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платформа предполагает возможность использования не только индивидуально с каждым ребенком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коллективное участие детей в игре, наприм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ОД, или в других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режимных моментах в течении дня,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 как действуя общими усилиями мы учим детей работать группой, сплачиваем детский коллектив , учим вместе добиваются нужного результата.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необходимо </a:t>
            </a:r>
            <a:r>
              <a:rPr kumimoji="0" lang="ru-RU" sz="1600" b="0" i="0" u="none" strike="noStrike" cap="none" normalizeH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мультимедийное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оборудование, один ноутбук или компьютер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Организуя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с использованием интерактивных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мы отмечали стойкий познавательный интерес у воспитанников на занятиях. Нам было проще привлечь и удерживать более длительное время внимание детей, потому что применение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данного ресурса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позволяет нам моделировать на занятиях различные ситуации и среды. Также в процессе работы мы отметили, что снизилась утомляемость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пресыщаемость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детей, так как учебный материал предъявляемый детям отличался наглядностью, яркостью образов и динамичностью.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Первые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опыты применения интерактивных технологий в практике работы позволили выявить, что по сравнению с традиционными формами обучения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дошкольников данный способ подачи информации обладает рядом преимуществ: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Расширение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объема получаемой информации, увеличение восприятия, лучшее запоминание чему способствует увеличение количества и качества иллюстративного материала (это важно, поскольку в дошкольном возрасте преобладает наглядно — образное мышление)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Движения, звук, мультипликация надолго привлекают внимание ребенка.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Проблемные задачи, поощрение ребенка при их правильном решении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самой системой являются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стимулом познавательной активности детей.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Использование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интерактивных игр позволяет включаться трем видам памяти: зрительной, слуховой, 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моторной.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43" y="979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428604"/>
            <a:ext cx="775194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ринципы реализации проекта: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Доступность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Повторяемость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Коллективность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 Элемент новизны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3" y="4293096"/>
            <a:ext cx="2164268" cy="2164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5720" y="0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периода дошкольного детства вся деятельность построена на системном подходе через игру. И как бы ни была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важна организованная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школьному обучению, природа ребенка требует реализацию потребности 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игре. Безусловно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изменилась игровая субкультура дошкольников, иными стали любимые роли и сюжеты.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Следовательно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игровую субкультуру детей надо изучать и учитывать ее особенности в педагогическом процессе.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поддержания познавательного интереса у детей педагогу необходимо сделать образовательный процесс привлекательным, насыщенным, занимательным. Поэтому наряду с традиционными формами работы необходимо использовать современные, прогрессивные технологии. Результатом поиска  новых путей, методов и средств по организации ОД по познавательному развитию является использование потенциала интерактивных игр.  Настоящей находкой для меня стала онлайн-платформа «Учи.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интерактивной игровой онлайн – платформы Учи.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средство познавательного развития (ФЭМП) у детей старшего дошкольного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43" y="979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http://panaboard.info/edu/img/expir/ds/2576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3482935" cy="2612201"/>
          </a:xfrm>
          <a:prstGeom prst="rect">
            <a:avLst/>
          </a:prstGeom>
          <a:noFill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876"/>
            <a:ext cx="3000364" cy="293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 descr="https://i.ytimg.com/vi/fyIecaYCgLA/maxresdefaul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54456" y="4071942"/>
            <a:ext cx="4699032" cy="2643206"/>
          </a:xfrm>
          <a:prstGeom prst="rect">
            <a:avLst/>
          </a:prstGeom>
          <a:noFill/>
        </p:spPr>
      </p:pic>
      <p:pic>
        <p:nvPicPr>
          <p:cNvPr id="5122" name="Picture 2" descr="http://panaboard.info/edu/img/expir/ds/con_2607/ds2607-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642918"/>
            <a:ext cx="4279148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43" y="9790"/>
            <a:ext cx="9144000" cy="6858000"/>
          </a:xfrm>
          <a:prstGeom prst="rect">
            <a:avLst/>
          </a:prstGeom>
          <a:noFill/>
        </p:spPr>
      </p:pic>
      <p:pic>
        <p:nvPicPr>
          <p:cNvPr id="40962" name="Picture 2" descr="http://panaboard.biz/edu/img/expir/ds/con_1556/ds1556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42"/>
            <a:ext cx="3422684" cy="2570816"/>
          </a:xfrm>
          <a:prstGeom prst="rect">
            <a:avLst/>
          </a:prstGeom>
          <a:noFill/>
        </p:spPr>
      </p:pic>
      <p:sp>
        <p:nvSpPr>
          <p:cNvPr id="40965" name="AutoShape 5" descr="http://superprazdniktlt.ru/img/interaktivnaya_doska_elite_panaboard_ub_t880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67" name="Picture 7" descr="http://pschool1prw.ucoz.ru/_ph/1/6984952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714356"/>
            <a:ext cx="4214842" cy="3161132"/>
          </a:xfrm>
          <a:prstGeom prst="rect">
            <a:avLst/>
          </a:prstGeom>
          <a:noFill/>
        </p:spPr>
      </p:pic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3143248"/>
            <a:ext cx="3526779" cy="262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764704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технологий активизирует познавательную активность и способствует развитию психических познавательных процессов детей старшего дошкольного возраста.</a:t>
            </a:r>
          </a:p>
        </p:txBody>
      </p:sp>
      <p:sp>
        <p:nvSpPr>
          <p:cNvPr id="7170" name="AutoShape 2" descr="https://4.bp.blogspot.com/-ZJ0UZ5x6k9o/WHaKz2g6GuI/AAAAAAAAD6I/cHTeVS4dw4sVUKbVC3xOTnSRN8Eyj0e2ACEw/s1600/%25D0%25A0%25D0%25B8%25D1%2581%25D1%2583%25D0%25BD%25D0%25BE%25D0%25BA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C:\Users\1\Desktop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214554"/>
            <a:ext cx="3071866" cy="33542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757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99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55576" y="256220"/>
            <a:ext cx="792958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«Логика и математика для дошкольников». Е. А. Носова, Г. Л. Непомнящая.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«Дидактические игры и занятия в ДОУ». Е. Н. Панова.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«Ступеньки творчества или развивающие игры». Б. П. Никитин.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«Дидактические игры в детском саду». А. И. Сорокина.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«Давайте поиграем». А. А. Столяр.	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«Игровые задачи для дошкольников». З. А. Михайлова.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«Методика обучения математике в детском саду». Е. И. Щербакова.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0226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«Игровые занимательные задачи для дошкольников». З. А. Михайлова.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9" y="4167472"/>
            <a:ext cx="2326353" cy="2326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-98139"/>
            <a:ext cx="9144793" cy="695613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3286124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 –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дистанционная форма обучения  онлайн-платформа для учеников и дошкольников всей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1071546"/>
            <a:ext cx="42148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Основатель,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генеральный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интерактивной онлайн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платформы </a:t>
            </a:r>
            <a:r>
              <a:rPr lang="ru-RU" sz="16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Владимирович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Коломоец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Физтеха, победитель всероссийской олимпиады школьников по физике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000108"/>
            <a:ext cx="3717716" cy="196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1683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" y="-500090"/>
            <a:ext cx="9144793" cy="6956139"/>
          </a:xfrm>
          <a:prstGeom prst="rect">
            <a:avLst/>
          </a:prstGeom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-214338"/>
            <a:ext cx="885828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электронный ресурс разработан в соответствии с возрастными нормами и целями образования детей дошкольного возраста. Здесь на первый план выходит игра, как основной вид деятельности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интерактивных развивающих играх  данной платформы происходит целенаправленное интеллектуальное развитие ребенка неразрывно связанное с развитием элементов логического мышления. Ведь чтобы решить игровую задачу, дошкольнику необходимо сравнивать признаки предметов, устанавливать сходство и различие, обобщать, делать выводы. Это развивает в свою очередь способность к суждениям, умозаключению, умению применять свои знания в разных условиях. 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не мало важно данный ресурс имеет 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приятный дизайн и интуитивный интерфейс, понятный 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доступный. Адаптируясь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каждому ребенку,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реагирует на его действия и, в случае правильного решения хвалит его и предлагает новое задание, а в случае ошибки задает уточняющие вопросы, которые помогают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прийти к верному решению.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Учи.ру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 является инструментом инклюзивного образования и обеспечивает возможность заниматься детям с ограниченными возможностями здоровья, так как не зависит от текущей подготовки ребенка и его местонахождения.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2879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Использование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ресурса интерактивной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игровой онлайн – платформы Учи. </a:t>
            </a:r>
            <a:r>
              <a:rPr lang="ru-RU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активизации познавательной активности в процессе формирования элементарных математических представлений у детей старшего дошкольного возраста.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Повышать познавательную активность детей. Расширить и систематизировать знания детей по разделу ФЭМП.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Учить способам практической деятельности в области математики с использованием ИКТ.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Способствовать развитию психических познавательных процессов: восприятия, внимания, памяти, логического мышления.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Формировать у детей интерес к разнообразной интеллектуальной деятельности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Формировать основы информационной культуры личности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Повышать мотивацию детей во время НОД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42862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долгосрочный</a:t>
            </a:r>
          </a:p>
          <a:p>
            <a:pPr lvl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Сроки проекта: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года (1 раз в неделю).</a:t>
            </a:r>
          </a:p>
          <a:p>
            <a:pPr lvl="0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воспитатели, специалисты ДОУ;</a:t>
            </a:r>
          </a:p>
          <a:p>
            <a:pPr lvl="0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дети и родители подготовительной группы;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65163"/>
            <a:ext cx="2164268" cy="2164268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23622275"/>
              </p:ext>
            </p:extLst>
          </p:nvPr>
        </p:nvGraphicFramePr>
        <p:xfrm>
          <a:off x="1" y="620687"/>
          <a:ext cx="9143999" cy="6208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058"/>
                <a:gridCol w="7625324"/>
                <a:gridCol w="1095617"/>
              </a:tblGrid>
              <a:tr h="7148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 работы</a:t>
                      </a:r>
                    </a:p>
                    <a:p>
                      <a:pPr algn="ctr"/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60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16871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Подбор и систематизация дидактических игр с математическим содержанием, создание картотеки интерактивных игр по разделу «Познавательное развитие (ФЭМП)».</a:t>
                      </a:r>
                    </a:p>
                    <a:p>
                      <a:pPr algn="l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Август 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587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</a:t>
                      </a:r>
                      <a:r>
                        <a:rPr kumimoji="0" lang="ru-RU" sz="1600" b="0" i="0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интерактивной онлайн – платформы Учи. </a:t>
                      </a:r>
                      <a:r>
                        <a:rPr kumimoji="0" lang="ru-RU" sz="1600" b="0" i="0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Ру</a:t>
                      </a:r>
                      <a:endParaRPr lang="ru-RU" sz="1600" b="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algn="l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8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Входная диагностика воспитанников подготовительной группы по ФЭМП.</a:t>
                      </a:r>
                    </a:p>
                    <a:p>
                      <a:pPr algn="l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algn="l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8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Итоговая диагностика по ФЭМП.</a:t>
                      </a:r>
                    </a:p>
                    <a:p>
                      <a:pPr algn="l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87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Взаимное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посещение уроков и ОД.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течении года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587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 родителей к использованию интерактивной</a:t>
                      </a:r>
                      <a:r>
                        <a:rPr lang="ru-RU" sz="16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онлайн-</a:t>
                      </a:r>
                      <a:r>
                        <a:rPr lang="ru-RU" sz="1600" kern="1200" baseline="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патформы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Учи.</a:t>
                      </a:r>
                      <a:r>
                        <a:rPr lang="ru-RU" sz="16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</a:t>
                      </a:r>
                      <a:r>
                        <a:rPr lang="ru-RU" sz="1600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дома</a:t>
                      </a:r>
                      <a:r>
                        <a:rPr lang="ru-RU" sz="1600" kern="12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детьми.</a:t>
                      </a:r>
                      <a:endParaRPr lang="ru-RU" sz="1600" kern="120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течении года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42910" y="0"/>
            <a:ext cx="78581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реализации проекта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4098" name="Picture 2" descr="http://lichnyykabinet.ru/wp-content/uploads/2017/05/uchi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28604"/>
            <a:ext cx="3469110" cy="2152165"/>
          </a:xfrm>
          <a:prstGeom prst="rect">
            <a:avLst/>
          </a:prstGeom>
          <a:noFill/>
        </p:spPr>
      </p:pic>
      <p:pic>
        <p:nvPicPr>
          <p:cNvPr id="4100" name="Picture 4" descr="https://im0-tub-ru.yandex.net/i?id=95b3c8746676d09b1899aaed735d0a04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500306"/>
            <a:ext cx="5353369" cy="3394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552"/>
            <a:ext cx="9150889" cy="695613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81003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реализации: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погружение ребенка в сюжет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игровой мотивации, период подготовки — через развивающие беседы, которые помогут справиться с поставленной задачей.</a:t>
            </a:r>
          </a:p>
          <a:p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основной. Психические процессы у ребенка включаются в деятельность: восприятие, память, внимание, мышление, речь, воображение.</a:t>
            </a:r>
          </a:p>
          <a:p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заключительный: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 для снятия зрительного напряжения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(обеспечение соответствия </a:t>
            </a:r>
            <a:r>
              <a:rPr lang="ru-RU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организации педагогического процесса с использованием ИКТ)</a:t>
            </a:r>
          </a:p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глаз, упражнения для снятия мышечного и нервного напряжений (физкультурные минутки, точечный массаж, комплекс физических упражнений, расслабление под музыку).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65104"/>
            <a:ext cx="2164268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645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72183/0001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6858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860</Words>
  <Application>Microsoft Office PowerPoint</Application>
  <PresentationFormat>Экран (4:3)</PresentationFormat>
  <Paragraphs>93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58</cp:revision>
  <dcterms:created xsi:type="dcterms:W3CDTF">2018-04-13T08:49:04Z</dcterms:created>
  <dcterms:modified xsi:type="dcterms:W3CDTF">2018-11-25T15:14:35Z</dcterms:modified>
</cp:coreProperties>
</file>