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61" r:id="rId3"/>
    <p:sldId id="263" r:id="rId4"/>
    <p:sldId id="262" r:id="rId5"/>
    <p:sldId id="264" r:id="rId6"/>
    <p:sldId id="265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54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5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48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383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113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1745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98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93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58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345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182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52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6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21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311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39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4F1CC-F6DA-4EE2-94CD-479AE65F121F}" type="datetimeFigureOut">
              <a:rPr lang="ru-RU" smtClean="0"/>
              <a:t>09.10.2021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892F991-C1AF-421D-9BAE-FD28AD348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3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learnis.ru/514320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3103" y="1219201"/>
            <a:ext cx="7469189" cy="1521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 нужно уважать…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94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yl.ru/misc/i/ni/1/6/9/3/5/8/1/i/16935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666" y="540328"/>
            <a:ext cx="3964017" cy="2477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sloboda-rt.ru/images/uploads/news/2019/5/23/267abe4c87f258ce610acb5ee2a4aaa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394" y="377501"/>
            <a:ext cx="3737552" cy="280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etki.guru/wp-content/uploads/2021/03/pomogayu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592" y="3180665"/>
            <a:ext cx="3197225" cy="319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oxymaxplayroom.com/content/images/2019/01/11713778_1677076219189330_1133385771457464098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16" y="3469591"/>
            <a:ext cx="3886307" cy="261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27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3688" y="360874"/>
            <a:ext cx="5996893" cy="67821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 в рифму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3688" y="1399309"/>
            <a:ext cx="4135316" cy="460889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встретился знакомый,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улице, хоть дома -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стесняясь, не лукавствуй,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погромче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Порвал Воробей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Паутинные нити.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Чирикнул смущённо: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sun9-9.userapi.com/impf/rQzek8AtY1wZF-xW-JyTVcsUNZnO_IYW18G0Sw/6FPv-nlqaS8.jpg?size=0x0&amp;quality=90&amp;proxy=1&amp;sign=d0c7f863fab8c2da062209cbe517e654&amp;c_uniq_tag=TXNmVVmP2MmJ8YSSYNa48siabc6D5pzWS-kkpcsj_hE&amp;type=video_thumb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5" r="15322"/>
          <a:stretch/>
        </p:blipFill>
        <p:spPr bwMode="auto">
          <a:xfrm>
            <a:off x="8215746" y="3422817"/>
            <a:ext cx="3810000" cy="3001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00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1940" y="401781"/>
            <a:ext cx="4559733" cy="630381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Вылез Крот на белый свет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сказал Ежу…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встретилась компания,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поспешно, не заранее,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минуту расставания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скажите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просишь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что-нибудь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сначала не забудь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Разомкнуть свои уста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сказать… </a:t>
            </a:r>
          </a:p>
          <a:p>
            <a:endParaRPr lang="ru-RU" dirty="0"/>
          </a:p>
        </p:txBody>
      </p:sp>
      <p:pic>
        <p:nvPicPr>
          <p:cNvPr id="3074" name="Picture 2" descr="https://stihi.ru/pics/2019/05/03/793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096" y="3865417"/>
            <a:ext cx="3425978" cy="2472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699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4231" y="1052946"/>
            <a:ext cx="4656715" cy="580505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я что-то подарю,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говорят: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Если, словом или делом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помог кто-либо,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стесняйтесь громко, смело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…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cstor.nn2.ru/forum/data/forum/images/2015-09/127522778-dobro_pozalovat-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795" y="3731950"/>
            <a:ext cx="3502024" cy="2696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522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6307" y="457855"/>
            <a:ext cx="6370966" cy="128089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-комната»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2520" y="1304222"/>
            <a:ext cx="8520546" cy="869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Пройдите по ссылке: </a:t>
            </a:r>
            <a:r>
              <a:rPr lang="en-US" sz="2600" dirty="0" smtClean="0">
                <a:hlinkClick r:id="rId2"/>
              </a:rPr>
              <a:t>https</a:t>
            </a:r>
            <a:r>
              <a:rPr lang="en-US" sz="2600" dirty="0">
                <a:hlinkClick r:id="rId2"/>
              </a:rPr>
              <a:t>://www.learnis.ru/514320/</a:t>
            </a:r>
            <a:endParaRPr lang="ru-RU" sz="2600" dirty="0"/>
          </a:p>
          <a:p>
            <a:pPr marL="0" indent="0">
              <a:buNone/>
            </a:pP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>
            <a:hlinkClick r:id="rId2"/>
          </p:cNvPr>
          <p:cNvPicPr/>
          <p:nvPr/>
        </p:nvPicPr>
        <p:blipFill rotWithShape="1">
          <a:blip r:embed="rId3"/>
          <a:srcRect l="6339" t="10736" r="3266" b="5787"/>
          <a:stretch/>
        </p:blipFill>
        <p:spPr bwMode="auto">
          <a:xfrm>
            <a:off x="3550313" y="2280650"/>
            <a:ext cx="6424960" cy="3507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7695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ds04.infourok.ru/uploads/ex/090b/00059ad2-1ee4572b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508" y="471703"/>
            <a:ext cx="7786256" cy="5839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09856" y="4156363"/>
            <a:ext cx="5780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72605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8121</TotalTime>
  <Words>88</Words>
  <Application>Microsoft Office PowerPoint</Application>
  <PresentationFormat>Широкоэкранный</PresentationFormat>
  <Paragraphs>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Times New Roman</vt:lpstr>
      <vt:lpstr>Wingdings 3</vt:lpstr>
      <vt:lpstr>Легкий дым</vt:lpstr>
      <vt:lpstr>Старших нужно уважать…</vt:lpstr>
      <vt:lpstr>Презентация PowerPoint</vt:lpstr>
      <vt:lpstr>Доскажи словечко в рифму</vt:lpstr>
      <vt:lpstr>Презентация PowerPoint</vt:lpstr>
      <vt:lpstr>Презентация PowerPoint</vt:lpstr>
      <vt:lpstr>Игра «Квест-комната»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воспитание подрастающего поколения</dc:title>
  <dc:creator>yakutov999@mail.ru</dc:creator>
  <cp:lastModifiedBy>yakutov999@mail.ru</cp:lastModifiedBy>
  <cp:revision>24</cp:revision>
  <dcterms:created xsi:type="dcterms:W3CDTF">2021-10-09T01:59:47Z</dcterms:created>
  <dcterms:modified xsi:type="dcterms:W3CDTF">2021-10-14T17:21:20Z</dcterms:modified>
</cp:coreProperties>
</file>