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11" r:id="rId2"/>
    <p:sldId id="256" r:id="rId3"/>
    <p:sldId id="266" r:id="rId4"/>
    <p:sldId id="278" r:id="rId5"/>
    <p:sldId id="304" r:id="rId6"/>
    <p:sldId id="303" r:id="rId7"/>
    <p:sldId id="286" r:id="rId8"/>
    <p:sldId id="299" r:id="rId9"/>
    <p:sldId id="309" r:id="rId10"/>
    <p:sldId id="284" r:id="rId11"/>
    <p:sldId id="300" r:id="rId12"/>
    <p:sldId id="306" r:id="rId13"/>
    <p:sldId id="285" r:id="rId14"/>
    <p:sldId id="282" r:id="rId15"/>
    <p:sldId id="288" r:id="rId16"/>
    <p:sldId id="293" r:id="rId17"/>
    <p:sldId id="292" r:id="rId18"/>
    <p:sldId id="291" r:id="rId19"/>
    <p:sldId id="290" r:id="rId20"/>
    <p:sldId id="297" r:id="rId21"/>
    <p:sldId id="296" r:id="rId22"/>
    <p:sldId id="295" r:id="rId23"/>
    <p:sldId id="301" r:id="rId24"/>
    <p:sldId id="294" r:id="rId25"/>
    <p:sldId id="281" r:id="rId26"/>
    <p:sldId id="308" r:id="rId27"/>
    <p:sldId id="310" r:id="rId28"/>
    <p:sldId id="280" r:id="rId29"/>
    <p:sldId id="275" r:id="rId30"/>
    <p:sldId id="263" r:id="rId31"/>
    <p:sldId id="276" r:id="rId32"/>
    <p:sldId id="307" r:id="rId33"/>
    <p:sldId id="283" r:id="rId34"/>
    <p:sldId id="264"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FC48C1-0B44-411A-A907-A30B593B19BC}" type="datetimeFigureOut">
              <a:rPr lang="ru-RU" smtClean="0"/>
              <a:pPr/>
              <a:t>20.12.2016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E7116E-AE20-4647-8E33-1BD40E3EDFD3}" type="slidenum">
              <a:rPr lang="ru-RU" smtClean="0"/>
              <a:pPr/>
              <a:t>‹#›</a:t>
            </a:fld>
            <a:endParaRPr lang="ru-RU"/>
          </a:p>
        </p:txBody>
      </p:sp>
    </p:spTree>
    <p:extLst>
      <p:ext uri="{BB962C8B-B14F-4D97-AF65-F5344CB8AC3E}">
        <p14:creationId xmlns:p14="http://schemas.microsoft.com/office/powerpoint/2010/main" xmlns="" val="18865000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Образ слайда 1"/>
          <p:cNvSpPr>
            <a:spLocks noGrp="1" noRot="1" noChangeAspect="1"/>
          </p:cNvSpPr>
          <p:nvPr>
            <p:ph type="sldImg"/>
          </p:nvPr>
        </p:nvSpPr>
        <p:spPr bwMode="auto">
          <a:noFill/>
          <a:ln>
            <a:solidFill>
              <a:srgbClr val="000000"/>
            </a:solidFill>
            <a:miter lim="800000"/>
            <a:headEnd/>
            <a:tailEnd/>
          </a:ln>
        </p:spPr>
      </p:sp>
      <p:sp>
        <p:nvSpPr>
          <p:cNvPr id="3379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3379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8C93C92-6A2C-4C6C-B973-9380E2E991E5}" type="slidenum">
              <a:rPr lang="ru-RU">
                <a:cs typeface="Arial" charset="0"/>
              </a:rPr>
              <a:pPr fontAlgn="base">
                <a:spcBef>
                  <a:spcPct val="0"/>
                </a:spcBef>
                <a:spcAft>
                  <a:spcPct val="0"/>
                </a:spcAft>
              </a:pPr>
              <a:t>31</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20.12.2016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20.12.2016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gif"/></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22.gif"/><Relationship Id="rId4" Type="http://schemas.openxmlformats.org/officeDocument/2006/relationships/image" Target="../media/image21.gif"/></Relationships>
</file>

<file path=ppt/slides/_rels/slide31.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hyperlink" Target="http://images.yandex.ru/yandsearch?p=11&amp;text=%D1%81%D0%BC%D0%B0%D0%B9%D0%BB%D0%B8%D0%BA%D0%B8&amp;img_url=http://smileys.smileycentral.com/cat/36/36_20_2.gif&amp;pos=355&amp;rpt=simage" TargetMode="External"/><Relationship Id="rId7" Type="http://schemas.openxmlformats.org/officeDocument/2006/relationships/hyperlink" Target="http://images.yandex.ru/yandsearch?p=25&amp;text=%D1%81%D0%BC%D0%B0%D0%B9%D0%BB%D0%B8%D0%BA%D0%B8&amp;img_url=http://s2.rimg.info/e1ea4c7c64a287ed26328136fcc20d08.gif&amp;pos=770&amp;rpt=simage"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25.jpeg"/><Relationship Id="rId5" Type="http://schemas.openxmlformats.org/officeDocument/2006/relationships/hyperlink" Target="http://images.yandex.ru/yandsearch?p=17&amp;text=%D1%81%D0%BC%D0%B0%D0%B9%D0%BB%D0%B8%D0%BA%D0%B8&amp;img_url=http://s16.rimg.info/5c2e15896951c8c817ee3011c72c510b.gif&amp;pos=522&amp;rpt=simage" TargetMode="External"/><Relationship Id="rId4" Type="http://schemas.openxmlformats.org/officeDocument/2006/relationships/image" Target="../media/image24.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ctrTitle"/>
          </p:nvPr>
        </p:nvSpPr>
        <p:spPr>
          <a:xfrm rot="21358689">
            <a:off x="1059906" y="1211040"/>
            <a:ext cx="4799611" cy="3079300"/>
          </a:xfrm>
          <a:solidFill>
            <a:schemeClr val="accent3">
              <a:lumMod val="40000"/>
              <a:lumOff val="60000"/>
            </a:schemeClr>
          </a:solidFill>
        </p:spPr>
        <p:txBody>
          <a:bodyPr>
            <a:normAutofit fontScale="90000"/>
          </a:bodyPr>
          <a:lstStyle/>
          <a:p>
            <a:pPr algn="l"/>
            <a: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t/>
            </a:r>
            <a:b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t/>
            </a:r>
            <a:b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t/>
            </a:r>
            <a:b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t/>
            </a:r>
            <a:b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t/>
            </a:r>
            <a:b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КАЗАН </a:t>
            </a: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ШӘҺӘРЕ </a:t>
            </a: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
            </a:r>
            <a:b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МӘСКӘҮ </a:t>
            </a: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РАЙОНЫ</a:t>
            </a:r>
            <a:b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Г.ИБРАҺИМОВ  </a:t>
            </a: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ИСЕМЕНДӘГЕ</a:t>
            </a:r>
            <a:b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 </a:t>
            </a: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17 НЧЕ ТАТАР ГИМНАЗИЯСЕ</a:t>
            </a:r>
            <a:b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br>
            <a:r>
              <a:rPr lang="ru-RU" sz="2400" b="1" dirty="0" smtClean="0">
                <a:solidFill>
                  <a:srgbClr val="FFFF00"/>
                </a:solidFill>
                <a:effectLst>
                  <a:glow rad="139700">
                    <a:schemeClr val="accent2">
                      <a:satMod val="175000"/>
                      <a:alpha val="40000"/>
                    </a:schemeClr>
                  </a:glow>
                </a:effectLst>
                <a:latin typeface="Times New Roman" pitchFamily="18" charset="0"/>
                <a:cs typeface="Times New Roman" pitchFamily="18" charset="0"/>
              </a:rPr>
              <a:t>МУНИЦИПАЛЬ ГОМУМИ БЕЛЕМ БИРҮ УЧРЕЖДЕНИЕСЕ</a:t>
            </a:r>
            <a: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t/>
            </a:r>
            <a:br>
              <a:rPr lang="ru-RU" sz="2400" b="1" dirty="0" smtClean="0">
                <a:solidFill>
                  <a:schemeClr val="accent1"/>
                </a:solidFill>
                <a:effectLst>
                  <a:glow rad="139700">
                    <a:schemeClr val="accent2">
                      <a:satMod val="175000"/>
                      <a:alpha val="40000"/>
                    </a:schemeClr>
                  </a:glow>
                </a:effectLst>
                <a:latin typeface="Times New Roman" pitchFamily="18" charset="0"/>
                <a:cs typeface="Times New Roman" pitchFamily="18" charset="0"/>
              </a:rPr>
            </a:b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b="1" dirty="0" smtClean="0">
                <a:solidFill>
                  <a:srgbClr val="0070C0"/>
                </a:solidFill>
              </a:rPr>
              <a:t/>
            </a:r>
            <a:br>
              <a:rPr lang="ru-RU" b="1" dirty="0" smtClean="0">
                <a:solidFill>
                  <a:srgbClr val="0070C0"/>
                </a:solidFill>
              </a:rPr>
            </a:br>
            <a:endParaRPr lang="ru-RU" b="1" dirty="0">
              <a:solidFill>
                <a:srgbClr val="0070C0"/>
              </a:solidFill>
            </a:endParaRPr>
          </a:p>
        </p:txBody>
      </p:sp>
      <p:sp>
        <p:nvSpPr>
          <p:cNvPr id="3" name="Подзаголовок 2"/>
          <p:cNvSpPr>
            <a:spLocks noGrp="1"/>
          </p:cNvSpPr>
          <p:nvPr>
            <p:ph type="subTitle" idx="1"/>
          </p:nvPr>
        </p:nvSpPr>
        <p:spPr>
          <a:xfrm>
            <a:off x="2714612" y="4286256"/>
            <a:ext cx="5072098" cy="1752600"/>
          </a:xfrm>
        </p:spPr>
        <p:txBody>
          <a:bodyPr>
            <a:normAutofit fontScale="77500" lnSpcReduction="20000"/>
          </a:bodyPr>
          <a:lstStyle/>
          <a:p>
            <a:r>
              <a:rPr lang="ru-RU" b="1" i="1" dirty="0" smtClean="0">
                <a:solidFill>
                  <a:srgbClr val="FF0000"/>
                </a:solidFill>
              </a:rPr>
              <a:t>Электрон презентация авторы:</a:t>
            </a:r>
            <a:r>
              <a:rPr lang="tt-RU" b="1" i="1" dirty="0" smtClean="0">
                <a:solidFill>
                  <a:srgbClr val="FF0000"/>
                </a:solidFill>
              </a:rPr>
              <a:t> </a:t>
            </a:r>
          </a:p>
          <a:p>
            <a:r>
              <a:rPr lang="tt-RU" b="1" i="1" dirty="0" smtClean="0">
                <a:solidFill>
                  <a:srgbClr val="FF0000"/>
                </a:solidFill>
              </a:rPr>
              <a:t>татар </a:t>
            </a:r>
            <a:r>
              <a:rPr lang="tt-RU" b="1" i="1" dirty="0" smtClean="0">
                <a:solidFill>
                  <a:srgbClr val="FF0000"/>
                </a:solidFill>
              </a:rPr>
              <a:t>теле һәм әдәбияты</a:t>
            </a:r>
          </a:p>
          <a:p>
            <a:r>
              <a:rPr lang="tt-RU" b="1" i="1" dirty="0" smtClean="0">
                <a:solidFill>
                  <a:srgbClr val="FF0000"/>
                </a:solidFill>
              </a:rPr>
              <a:t>укытучысы Камалова Миләүшә</a:t>
            </a:r>
          </a:p>
          <a:p>
            <a:r>
              <a:rPr lang="tt-RU" b="1" i="1" dirty="0" smtClean="0">
                <a:solidFill>
                  <a:srgbClr val="FF0000"/>
                </a:solidFill>
              </a:rPr>
              <a:t>Годәер кызы</a:t>
            </a:r>
            <a:endParaRPr lang="ru-RU" b="1" i="1" dirty="0" smtClean="0">
              <a:solidFill>
                <a:srgbClr val="FF0000"/>
              </a:solidFill>
            </a:endParaRPr>
          </a:p>
          <a:p>
            <a:pPr algn="r"/>
            <a:endParaRPr lang="ru-RU" b="1"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r>
              <a:rPr lang="tt-RU" sz="6000" b="1" i="1" dirty="0" smtClean="0">
                <a:solidFill>
                  <a:srgbClr val="0070C0"/>
                </a:solidFill>
                <a:latin typeface="Times New Roman" pitchFamily="18" charset="0"/>
                <a:cs typeface="Times New Roman" pitchFamily="18" charset="0"/>
              </a:rPr>
              <a:t>Антоним темасы буенча модель төзибез</a:t>
            </a:r>
            <a:endParaRPr lang="tt-RU" sz="6000" b="1" dirty="0" smtClean="0">
              <a:solidFill>
                <a:schemeClr val="accent6">
                  <a:lumMod val="75000"/>
                </a:schemeClr>
              </a:solidFill>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srcRect/>
          <a:stretch>
            <a:fillRect/>
          </a:stretch>
        </p:blipFill>
        <p:spPr bwMode="auto">
          <a:xfrm>
            <a:off x="6786578" y="4572008"/>
            <a:ext cx="1595955" cy="1415281"/>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 name="Picture 2"/>
          <p:cNvPicPr>
            <a:picLocks noChangeAspect="1" noChangeArrowheads="1"/>
          </p:cNvPicPr>
          <p:nvPr/>
        </p:nvPicPr>
        <p:blipFill>
          <a:blip r:embed="rId3"/>
          <a:srcRect/>
          <a:stretch>
            <a:fillRect/>
          </a:stretch>
        </p:blipFill>
        <p:spPr bwMode="auto">
          <a:xfrm>
            <a:off x="3857620" y="3929066"/>
            <a:ext cx="3500462" cy="2197102"/>
          </a:xfrm>
          <a:prstGeom prst="rect">
            <a:avLst/>
          </a:prstGeom>
          <a:noFill/>
          <a:ln w="9525">
            <a:noFill/>
            <a:miter lim="800000"/>
            <a:headEnd/>
            <a:tailEnd/>
          </a:ln>
          <a:effectLst/>
        </p:spPr>
      </p:pic>
      <p:sp>
        <p:nvSpPr>
          <p:cNvPr id="9" name="Прямоугольник 8"/>
          <p:cNvSpPr/>
          <p:nvPr/>
        </p:nvSpPr>
        <p:spPr>
          <a:xfrm rot="21298719">
            <a:off x="1179639" y="1260269"/>
            <a:ext cx="4429156" cy="2664325"/>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4400" dirty="0" smtClean="0">
                <a:solidFill>
                  <a:srgbClr val="0070C0"/>
                </a:solidFill>
                <a:latin typeface="Times New Roman" pitchFamily="18" charset="0"/>
                <a:cs typeface="Times New Roman" pitchFamily="18" charset="0"/>
              </a:rPr>
              <a:t>Тема буенча модель төзи беләмме?</a:t>
            </a:r>
          </a:p>
          <a:p>
            <a:pPr algn="ctr"/>
            <a:r>
              <a:rPr lang="tt-RU" sz="3600" dirty="0" smtClean="0">
                <a:solidFill>
                  <a:srgbClr val="0070C0"/>
                </a:solidFill>
                <a:latin typeface="Times New Roman" pitchFamily="18" charset="0"/>
                <a:cs typeface="Times New Roman" pitchFamily="18" charset="0"/>
              </a:rPr>
              <a:t>Үзбәяне билгелибез</a:t>
            </a:r>
            <a:endParaRPr lang="ru-RU" sz="3600" dirty="0">
              <a:solidFill>
                <a:srgbClr val="0070C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17309">
            <a:off x="986620" y="1209559"/>
            <a:ext cx="4775660" cy="1426201"/>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tt-RU"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
            </a:r>
            <a:br>
              <a:rPr lang="tt-RU"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br>
            <a:r>
              <a:rPr lang="tt-RU" sz="8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Ял минуты</a:t>
            </a:r>
            <a:endParaRPr lang="ru-RU" sz="8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2050" name="Picture 2" descr="http://www.edaboard.com/customavatars/avatar177193_1.gif"/>
          <p:cNvPicPr>
            <a:picLocks noChangeAspect="1" noChangeArrowheads="1" noCrop="1"/>
          </p:cNvPicPr>
          <p:nvPr/>
        </p:nvPicPr>
        <p:blipFill>
          <a:blip r:embed="rId3"/>
          <a:srcRect/>
          <a:stretch>
            <a:fillRect/>
          </a:stretch>
        </p:blipFill>
        <p:spPr bwMode="auto">
          <a:xfrm>
            <a:off x="2928926" y="4357694"/>
            <a:ext cx="1785950" cy="1319215"/>
          </a:xfrm>
          <a:prstGeom prst="rect">
            <a:avLst/>
          </a:prstGeom>
          <a:noFill/>
        </p:spPr>
      </p:pic>
      <p:pic>
        <p:nvPicPr>
          <p:cNvPr id="2052" name="Picture 4" descr="http://122012.imgbb.ru/user/65/657505/1/179c27becbd748df25e7d74958ff30d4.gif"/>
          <p:cNvPicPr>
            <a:picLocks noChangeAspect="1" noChangeArrowheads="1" noCrop="1"/>
          </p:cNvPicPr>
          <p:nvPr/>
        </p:nvPicPr>
        <p:blipFill>
          <a:blip r:embed="rId4"/>
          <a:srcRect/>
          <a:stretch>
            <a:fillRect/>
          </a:stretch>
        </p:blipFill>
        <p:spPr bwMode="auto">
          <a:xfrm>
            <a:off x="4572000" y="4286256"/>
            <a:ext cx="1785950" cy="1238252"/>
          </a:xfrm>
          <a:prstGeom prst="rect">
            <a:avLst/>
          </a:prstGeom>
          <a:noFill/>
        </p:spPr>
      </p:pic>
      <p:pic>
        <p:nvPicPr>
          <p:cNvPr id="2054" name="Picture 6" descr="http://cdn.backyardchickens.com/a/a9/200x200px-ZC-a9b4880a_ATT00012.1.gif"/>
          <p:cNvPicPr>
            <a:picLocks noChangeAspect="1" noChangeArrowheads="1" noCrop="1"/>
          </p:cNvPicPr>
          <p:nvPr/>
        </p:nvPicPr>
        <p:blipFill>
          <a:blip r:embed="rId5"/>
          <a:srcRect/>
          <a:stretch>
            <a:fillRect/>
          </a:stretch>
        </p:blipFill>
        <p:spPr bwMode="auto">
          <a:xfrm>
            <a:off x="6072198" y="4357694"/>
            <a:ext cx="1547810" cy="1357322"/>
          </a:xfrm>
          <a:prstGeom prst="rect">
            <a:avLst/>
          </a:prstGeom>
          <a:noFill/>
        </p:spPr>
      </p:pic>
    </p:spTree>
    <p:extLst>
      <p:ext uri="{BB962C8B-B14F-4D97-AF65-F5344CB8AC3E}">
        <p14:creationId xmlns:p14="http://schemas.microsoft.com/office/powerpoint/2010/main" xmlns="" val="21511425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2000"/>
                                        <p:tgtEl>
                                          <p:spTgt spid="205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052"/>
                                        </p:tgtEl>
                                        <p:attrNameLst>
                                          <p:attrName>style.visibility</p:attrName>
                                        </p:attrNameLst>
                                      </p:cBhvr>
                                      <p:to>
                                        <p:strVal val="visible"/>
                                      </p:to>
                                    </p:set>
                                    <p:animEffect transition="in" filter="fade">
                                      <p:cBhvr>
                                        <p:cTn id="18" dur="2000"/>
                                        <p:tgtEl>
                                          <p:spTgt spid="205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54"/>
                                        </p:tgtEl>
                                        <p:attrNameLst>
                                          <p:attrName>style.visibility</p:attrName>
                                        </p:attrNameLst>
                                      </p:cBhvr>
                                      <p:to>
                                        <p:strVal val="visible"/>
                                      </p:to>
                                    </p:set>
                                    <p:animEffect transition="in" filter="fade">
                                      <p:cBhvr>
                                        <p:cTn id="23" dur="2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14348" y="714356"/>
            <a:ext cx="7500990" cy="5214974"/>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fontAlgn="base">
              <a:spcBef>
                <a:spcPct val="0"/>
              </a:spcBef>
              <a:spcAft>
                <a:spcPct val="0"/>
              </a:spcAft>
            </a:pPr>
            <a:r>
              <a:rPr lang="tt-RU" sz="8800" dirty="0" smtClean="0">
                <a:solidFill>
                  <a:schemeClr val="accent6">
                    <a:lumMod val="75000"/>
                  </a:schemeClr>
                </a:solidFill>
                <a:latin typeface="Times New Roman" pitchFamily="18" charset="0"/>
                <a:cs typeface="Times New Roman" pitchFamily="18" charset="0"/>
              </a:rPr>
              <a:t>   Кем тизрәк?</a:t>
            </a:r>
          </a:p>
          <a:p>
            <a:pPr lvl="0" fontAlgn="base">
              <a:spcBef>
                <a:spcPct val="0"/>
              </a:spcBef>
              <a:spcAft>
                <a:spcPct val="0"/>
              </a:spcAft>
            </a:pPr>
            <a:endParaRPr lang="tt-RU" sz="8800" dirty="0" smtClean="0">
              <a:solidFill>
                <a:schemeClr val="accent6">
                  <a:lumMod val="75000"/>
                </a:schemeClr>
              </a:solidFill>
              <a:latin typeface="Times New Roman" pitchFamily="18" charset="0"/>
              <a:cs typeface="Times New Roman" pitchFamily="18" charset="0"/>
            </a:endParaRPr>
          </a:p>
          <a:p>
            <a:pPr lvl="0" fontAlgn="base">
              <a:spcBef>
                <a:spcPct val="0"/>
              </a:spcBef>
              <a:spcAft>
                <a:spcPct val="0"/>
              </a:spcAft>
            </a:pPr>
            <a:endParaRPr lang="tt-RU" sz="8800" dirty="0" smtClean="0">
              <a:solidFill>
                <a:schemeClr val="accent6">
                  <a:lumMod val="75000"/>
                </a:schemeClr>
              </a:solidFill>
              <a:latin typeface="Times New Roman" pitchFamily="18" charset="0"/>
              <a:cs typeface="Times New Roman" pitchFamily="18" charset="0"/>
            </a:endParaRPr>
          </a:p>
        </p:txBody>
      </p:sp>
      <p:pic>
        <p:nvPicPr>
          <p:cNvPr id="10" name="Picture 2"/>
          <p:cNvPicPr>
            <a:picLocks noChangeAspect="1" noChangeArrowheads="1"/>
          </p:cNvPicPr>
          <p:nvPr/>
        </p:nvPicPr>
        <p:blipFill>
          <a:blip r:embed="rId3"/>
          <a:srcRect/>
          <a:stretch>
            <a:fillRect/>
          </a:stretch>
        </p:blipFill>
        <p:spPr bwMode="auto">
          <a:xfrm>
            <a:off x="6500826" y="4286256"/>
            <a:ext cx="1881707" cy="1701033"/>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7" name="Picture 4" descr="http://ingilizcebankasi.com/wp-content/uploads/fast.gif"/>
          <p:cNvPicPr>
            <a:picLocks noChangeAspect="1" noChangeArrowheads="1"/>
          </p:cNvPicPr>
          <p:nvPr/>
        </p:nvPicPr>
        <p:blipFill>
          <a:blip r:embed="rId3" cstate="print"/>
          <a:srcRect/>
          <a:stretch>
            <a:fillRect/>
          </a:stretch>
        </p:blipFill>
        <p:spPr bwMode="auto">
          <a:xfrm>
            <a:off x="1043608" y="1196752"/>
            <a:ext cx="3419682" cy="3168352"/>
          </a:xfrm>
          <a:prstGeom prst="rect">
            <a:avLst/>
          </a:prstGeom>
          <a:noFill/>
          <a:effectLst>
            <a:softEdge rad="635000"/>
          </a:effectLst>
        </p:spPr>
      </p:pic>
      <p:pic>
        <p:nvPicPr>
          <p:cNvPr id="8" name="Picture 6" descr="https://arikfaissanim2k.files.wordpress.com/2014/02/ce921-cara_berhenti_merokok_3.jpg"/>
          <p:cNvPicPr>
            <a:picLocks noChangeAspect="1" noChangeArrowheads="1"/>
          </p:cNvPicPr>
          <p:nvPr/>
        </p:nvPicPr>
        <p:blipFill>
          <a:blip r:embed="rId4" cstate="print"/>
          <a:srcRect/>
          <a:stretch>
            <a:fillRect/>
          </a:stretch>
        </p:blipFill>
        <p:spPr bwMode="auto">
          <a:xfrm>
            <a:off x="4644008" y="836712"/>
            <a:ext cx="3297296" cy="3384376"/>
          </a:xfrm>
          <a:prstGeom prst="rect">
            <a:avLst/>
          </a:prstGeom>
          <a:noFill/>
          <a:effectLst>
            <a:softEdge rad="127000"/>
          </a:effectLst>
        </p:spPr>
      </p:pic>
      <p:sp>
        <p:nvSpPr>
          <p:cNvPr id="9" name="Прямоугольник 8"/>
          <p:cNvSpPr/>
          <p:nvPr/>
        </p:nvSpPr>
        <p:spPr>
          <a:xfrm>
            <a:off x="1403648" y="4509120"/>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Тиз</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10" name="Прямоугольник 9"/>
          <p:cNvSpPr/>
          <p:nvPr/>
        </p:nvSpPr>
        <p:spPr>
          <a:xfrm>
            <a:off x="4716016" y="4509120"/>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Әкрен</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11" name="Picture 2" descr="http://www.proza.ru/pics/2016/06/06/967.jpg"/>
          <p:cNvPicPr>
            <a:picLocks noChangeAspect="1" noChangeArrowheads="1"/>
          </p:cNvPicPr>
          <p:nvPr/>
        </p:nvPicPr>
        <p:blipFill>
          <a:blip r:embed="rId3" cstate="print"/>
          <a:srcRect/>
          <a:stretch>
            <a:fillRect/>
          </a:stretch>
        </p:blipFill>
        <p:spPr bwMode="auto">
          <a:xfrm>
            <a:off x="611560" y="836712"/>
            <a:ext cx="4448175" cy="4104456"/>
          </a:xfrm>
          <a:prstGeom prst="rect">
            <a:avLst/>
          </a:prstGeom>
          <a:noFill/>
          <a:effectLst>
            <a:softEdge rad="63500"/>
          </a:effectLst>
        </p:spPr>
      </p:pic>
      <p:pic>
        <p:nvPicPr>
          <p:cNvPr id="12" name="Picture 4" descr="http://boombob.ru/img/picture/Jun/23/a59710f6bf87c4cb36ada25089c10664/1.jpg"/>
          <p:cNvPicPr>
            <a:picLocks noChangeAspect="1" noChangeArrowheads="1"/>
          </p:cNvPicPr>
          <p:nvPr/>
        </p:nvPicPr>
        <p:blipFill>
          <a:blip r:embed="rId4" cstate="print"/>
          <a:srcRect/>
          <a:stretch>
            <a:fillRect/>
          </a:stretch>
        </p:blipFill>
        <p:spPr bwMode="auto">
          <a:xfrm>
            <a:off x="4499992" y="836712"/>
            <a:ext cx="4392488" cy="4176464"/>
          </a:xfrm>
          <a:prstGeom prst="rect">
            <a:avLst/>
          </a:prstGeom>
          <a:noFill/>
          <a:effectLst>
            <a:softEdge rad="127000"/>
          </a:effectLst>
        </p:spPr>
      </p:pic>
      <p:sp>
        <p:nvSpPr>
          <p:cNvPr id="13" name="Прямоугольник 12"/>
          <p:cNvSpPr/>
          <p:nvPr/>
        </p:nvSpPr>
        <p:spPr>
          <a:xfrm>
            <a:off x="899592" y="4869160"/>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Җәй</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14" name="Прямоугольник 13"/>
          <p:cNvSpPr/>
          <p:nvPr/>
        </p:nvSpPr>
        <p:spPr>
          <a:xfrm>
            <a:off x="5004048" y="4869160"/>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Кыш</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6" name="Picture 4" descr="http://olpictures.ru/photocache/b7/b7e5c57f9cecb23e74d615fcf233b4e4.jpg"/>
          <p:cNvPicPr>
            <a:picLocks noChangeAspect="1" noChangeArrowheads="1"/>
          </p:cNvPicPr>
          <p:nvPr/>
        </p:nvPicPr>
        <p:blipFill>
          <a:blip r:embed="rId3" cstate="print"/>
          <a:srcRect/>
          <a:stretch>
            <a:fillRect/>
          </a:stretch>
        </p:blipFill>
        <p:spPr bwMode="auto">
          <a:xfrm>
            <a:off x="1259632" y="764704"/>
            <a:ext cx="3384376" cy="4248472"/>
          </a:xfrm>
          <a:prstGeom prst="rect">
            <a:avLst/>
          </a:prstGeom>
          <a:noFill/>
          <a:effectLst>
            <a:softEdge rad="317500"/>
          </a:effectLst>
        </p:spPr>
      </p:pic>
      <p:pic>
        <p:nvPicPr>
          <p:cNvPr id="8" name="Picture 6" descr="https://www.avon-org.ru/wp-content/uploads/2016/06/%D1%81%D0%BE%D0%BB%D0%BD%D1%86%D0%B56.jpg"/>
          <p:cNvPicPr>
            <a:picLocks noChangeAspect="1" noChangeArrowheads="1"/>
          </p:cNvPicPr>
          <p:nvPr/>
        </p:nvPicPr>
        <p:blipFill>
          <a:blip r:embed="rId4" cstate="print"/>
          <a:srcRect/>
          <a:stretch>
            <a:fillRect/>
          </a:stretch>
        </p:blipFill>
        <p:spPr bwMode="auto">
          <a:xfrm>
            <a:off x="4572000" y="764704"/>
            <a:ext cx="3388245" cy="4104456"/>
          </a:xfrm>
          <a:prstGeom prst="rect">
            <a:avLst/>
          </a:prstGeom>
          <a:noFill/>
          <a:effectLst>
            <a:softEdge rad="317500"/>
          </a:effectLst>
        </p:spPr>
      </p:pic>
      <p:sp>
        <p:nvSpPr>
          <p:cNvPr id="9" name="Прямоугольник 8"/>
          <p:cNvSpPr/>
          <p:nvPr/>
        </p:nvSpPr>
        <p:spPr>
          <a:xfrm>
            <a:off x="1403648" y="4509120"/>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Аяз</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10" name="Прямоугольник 9"/>
          <p:cNvSpPr/>
          <p:nvPr/>
        </p:nvSpPr>
        <p:spPr>
          <a:xfrm>
            <a:off x="4716016" y="4509120"/>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Болытлы</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6" name="Picture 4" descr="http://mama-pomogi.ru/images/OldImages/2015/01/den-noch-300x191.jpg"/>
          <p:cNvPicPr>
            <a:picLocks noChangeAspect="1" noChangeArrowheads="1"/>
          </p:cNvPicPr>
          <p:nvPr/>
        </p:nvPicPr>
        <p:blipFill>
          <a:blip r:embed="rId3" cstate="print"/>
          <a:srcRect/>
          <a:stretch>
            <a:fillRect/>
          </a:stretch>
        </p:blipFill>
        <p:spPr bwMode="auto">
          <a:xfrm>
            <a:off x="1259632" y="692696"/>
            <a:ext cx="6696744" cy="4248472"/>
          </a:xfrm>
          <a:prstGeom prst="rect">
            <a:avLst/>
          </a:prstGeom>
          <a:noFill/>
        </p:spPr>
      </p:pic>
      <p:sp>
        <p:nvSpPr>
          <p:cNvPr id="7" name="Прямоугольник 6"/>
          <p:cNvSpPr/>
          <p:nvPr/>
        </p:nvSpPr>
        <p:spPr>
          <a:xfrm>
            <a:off x="1403648" y="4797152"/>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Төн</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8" name="Прямоугольник 7"/>
          <p:cNvSpPr/>
          <p:nvPr/>
        </p:nvSpPr>
        <p:spPr>
          <a:xfrm>
            <a:off x="4716016" y="4797152"/>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Көн</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6" name="Picture 2" descr="http://chudor.ru/images/2016/vospitatel/konspekti/1/starshaya-gruppa-legkiy-tygheliy.jpg"/>
          <p:cNvPicPr>
            <a:picLocks noChangeAspect="1" noChangeArrowheads="1"/>
          </p:cNvPicPr>
          <p:nvPr/>
        </p:nvPicPr>
        <p:blipFill>
          <a:blip r:embed="rId3" cstate="print"/>
          <a:srcRect/>
          <a:stretch>
            <a:fillRect/>
          </a:stretch>
        </p:blipFill>
        <p:spPr bwMode="auto">
          <a:xfrm>
            <a:off x="1259632" y="692696"/>
            <a:ext cx="6624736" cy="4320480"/>
          </a:xfrm>
          <a:prstGeom prst="rect">
            <a:avLst/>
          </a:prstGeom>
          <a:noFill/>
          <a:effectLst>
            <a:softEdge rad="127000"/>
          </a:effectLst>
        </p:spPr>
      </p:pic>
      <p:sp>
        <p:nvSpPr>
          <p:cNvPr id="7" name="Прямоугольник 6"/>
          <p:cNvSpPr/>
          <p:nvPr/>
        </p:nvSpPr>
        <p:spPr>
          <a:xfrm>
            <a:off x="1403648" y="4797152"/>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Җиңел</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8" name="Прямоугольник 7"/>
          <p:cNvSpPr/>
          <p:nvPr/>
        </p:nvSpPr>
        <p:spPr>
          <a:xfrm>
            <a:off x="4644008" y="4797152"/>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Авыр</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6" name="Picture 2" descr="http://st.depositphotos.com/1001599/1853/v/950/depositphotos_18535767-City-Cartoon..jpg"/>
          <p:cNvPicPr>
            <a:picLocks noChangeAspect="1" noChangeArrowheads="1"/>
          </p:cNvPicPr>
          <p:nvPr/>
        </p:nvPicPr>
        <p:blipFill>
          <a:blip r:embed="rId3" cstate="print"/>
          <a:srcRect/>
          <a:stretch>
            <a:fillRect/>
          </a:stretch>
        </p:blipFill>
        <p:spPr bwMode="auto">
          <a:xfrm>
            <a:off x="1043608" y="692696"/>
            <a:ext cx="3600399" cy="4320480"/>
          </a:xfrm>
          <a:prstGeom prst="rect">
            <a:avLst/>
          </a:prstGeom>
          <a:noFill/>
          <a:effectLst>
            <a:softEdge rad="63500"/>
          </a:effectLst>
        </p:spPr>
      </p:pic>
      <p:pic>
        <p:nvPicPr>
          <p:cNvPr id="7" name="Picture 4" descr="http://www.playcast.ru/uploads/2016/11/12/20499318.jpg"/>
          <p:cNvPicPr>
            <a:picLocks noChangeAspect="1" noChangeArrowheads="1"/>
          </p:cNvPicPr>
          <p:nvPr/>
        </p:nvPicPr>
        <p:blipFill>
          <a:blip r:embed="rId4" cstate="print"/>
          <a:srcRect/>
          <a:stretch>
            <a:fillRect/>
          </a:stretch>
        </p:blipFill>
        <p:spPr bwMode="auto">
          <a:xfrm>
            <a:off x="4581525" y="764704"/>
            <a:ext cx="4310955" cy="4248472"/>
          </a:xfrm>
          <a:prstGeom prst="rect">
            <a:avLst/>
          </a:prstGeom>
          <a:noFill/>
          <a:effectLst>
            <a:softEdge rad="63500"/>
          </a:effectLst>
        </p:spPr>
      </p:pic>
      <p:sp>
        <p:nvSpPr>
          <p:cNvPr id="8" name="Прямоугольник 7"/>
          <p:cNvSpPr/>
          <p:nvPr/>
        </p:nvSpPr>
        <p:spPr>
          <a:xfrm>
            <a:off x="1115616" y="4941168"/>
            <a:ext cx="3528392"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Шәһәр</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9" name="Прямоугольник 8"/>
          <p:cNvSpPr/>
          <p:nvPr/>
        </p:nvSpPr>
        <p:spPr>
          <a:xfrm>
            <a:off x="4932040" y="4869160"/>
            <a:ext cx="3240360"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Авыл</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ctrTitle"/>
          </p:nvPr>
        </p:nvSpPr>
        <p:spPr>
          <a:xfrm rot="21358689">
            <a:off x="1059906" y="1211040"/>
            <a:ext cx="4799611" cy="3079300"/>
          </a:xfrm>
        </p:spPr>
        <p:txBody>
          <a:bodyPr>
            <a:normAutofit fontScale="90000"/>
          </a:bodyPr>
          <a:lstStyle/>
          <a:p>
            <a:pPr algn="l"/>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err="1" smtClean="0">
                <a:solidFill>
                  <a:srgbClr val="0070C0"/>
                </a:solidFill>
                <a:latin typeface="Bookman Old Style" pitchFamily="18" charset="0"/>
              </a:rPr>
              <a:t>Һәркөн саен</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хәерле көн телим</a:t>
            </a:r>
            <a:r>
              <a:rPr lang="ru-RU" sz="2200" b="1" i="1" dirty="0" smtClean="0">
                <a:solidFill>
                  <a:srgbClr val="0070C0"/>
                </a:solidFill>
                <a:latin typeface="Bookman Old Style" pitchFamily="18" charset="0"/>
              </a:rPr>
              <a:t>,</a:t>
            </a:r>
            <a:br>
              <a:rPr lang="ru-RU" sz="2200" b="1" i="1" dirty="0" smtClean="0">
                <a:solidFill>
                  <a:srgbClr val="0070C0"/>
                </a:solidFill>
                <a:latin typeface="Bookman Old Style" pitchFamily="18" charset="0"/>
              </a:rPr>
            </a:br>
            <a:r>
              <a:rPr lang="ru-RU" sz="2200" b="1" i="1" dirty="0" err="1" smtClean="0">
                <a:solidFill>
                  <a:srgbClr val="0070C0"/>
                </a:solidFill>
                <a:latin typeface="Bookman Old Style" pitchFamily="18" charset="0"/>
              </a:rPr>
              <a:t>Аяз</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күкләр телим</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җиремә.</a:t>
            </a: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err="1" smtClean="0">
                <a:solidFill>
                  <a:srgbClr val="0070C0"/>
                </a:solidFill>
                <a:latin typeface="Bookman Old Style" pitchFamily="18" charset="0"/>
              </a:rPr>
              <a:t>Биек</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күкләр телим</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бөркетләргә</a:t>
            </a: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err="1" smtClean="0">
                <a:solidFill>
                  <a:srgbClr val="0070C0"/>
                </a:solidFill>
                <a:latin typeface="Bookman Old Style" pitchFamily="18" charset="0"/>
              </a:rPr>
              <a:t>Һәм иминлек</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телим</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илемә.</a:t>
            </a:r>
            <a:r>
              <a:rPr lang="ru-RU" sz="2200" b="1" i="1" dirty="0" smtClean="0">
                <a:solidFill>
                  <a:srgbClr val="0070C0"/>
                </a:solidFill>
                <a:latin typeface="Bookman Old Style" pitchFamily="18" charset="0"/>
              </a:rPr>
              <a:t/>
            </a:r>
            <a:br>
              <a:rPr lang="ru-RU" sz="2200" b="1" i="1" dirty="0" smtClean="0">
                <a:solidFill>
                  <a:srgbClr val="0070C0"/>
                </a:solidFill>
                <a:latin typeface="Bookman Old Style" pitchFamily="18" charset="0"/>
              </a:rPr>
            </a:br>
            <a:r>
              <a:rPr lang="ru-RU" sz="2200" b="1" i="1" dirty="0" err="1" smtClean="0">
                <a:solidFill>
                  <a:srgbClr val="0070C0"/>
                </a:solidFill>
                <a:latin typeface="Bookman Old Style" pitchFamily="18" charset="0"/>
              </a:rPr>
              <a:t>Юлчыларга</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хәерле юл</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телим</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Чәчкәләргә карап</a:t>
            </a:r>
            <a:r>
              <a:rPr lang="ru-RU" sz="2200" b="1" i="1" dirty="0" smtClean="0">
                <a:solidFill>
                  <a:srgbClr val="0070C0"/>
                </a:solidFill>
                <a:latin typeface="Bookman Old Style" pitchFamily="18" charset="0"/>
              </a:rPr>
              <a:t> </a:t>
            </a:r>
            <a:r>
              <a:rPr lang="ru-RU" sz="2200" b="1" i="1" dirty="0" err="1" smtClean="0">
                <a:solidFill>
                  <a:srgbClr val="0070C0"/>
                </a:solidFill>
                <a:latin typeface="Bookman Old Style" pitchFamily="18" charset="0"/>
              </a:rPr>
              <a:t>елмаям</a:t>
            </a:r>
            <a:r>
              <a:rPr lang="ru-RU" sz="2200" b="1" i="1" dirty="0" smtClean="0">
                <a:solidFill>
                  <a:srgbClr val="0070C0"/>
                </a:solidFill>
                <a:latin typeface="Bookman Old Style" pitchFamily="18" charset="0"/>
              </a:rPr>
              <a:t>…</a:t>
            </a:r>
            <a:br>
              <a:rPr lang="ru-RU" sz="2200" b="1" i="1" dirty="0" smtClean="0">
                <a:solidFill>
                  <a:srgbClr val="0070C0"/>
                </a:solidFill>
                <a:latin typeface="Bookman Old Style" pitchFamily="18" charset="0"/>
              </a:rPr>
            </a:br>
            <a:r>
              <a:rPr lang="ru-RU" b="1" dirty="0" smtClean="0">
                <a:solidFill>
                  <a:srgbClr val="0070C0"/>
                </a:solidFill>
              </a:rPr>
              <a:t/>
            </a:r>
            <a:br>
              <a:rPr lang="ru-RU" b="1" dirty="0" smtClean="0">
                <a:solidFill>
                  <a:srgbClr val="0070C0"/>
                </a:solidFill>
              </a:rPr>
            </a:br>
            <a:endParaRPr lang="ru-RU" b="1" dirty="0">
              <a:solidFill>
                <a:srgbClr val="0070C0"/>
              </a:solidFill>
            </a:endParaRPr>
          </a:p>
        </p:txBody>
      </p:sp>
      <p:sp>
        <p:nvSpPr>
          <p:cNvPr id="3" name="Подзаголовок 2"/>
          <p:cNvSpPr>
            <a:spLocks noGrp="1"/>
          </p:cNvSpPr>
          <p:nvPr>
            <p:ph type="subTitle" idx="1"/>
          </p:nvPr>
        </p:nvSpPr>
        <p:spPr>
          <a:xfrm>
            <a:off x="2714612" y="4286256"/>
            <a:ext cx="5072098" cy="1752600"/>
          </a:xfrm>
        </p:spPr>
        <p:txBody>
          <a:bodyPr/>
          <a:lstStyle/>
          <a:p>
            <a:r>
              <a:rPr lang="ru-RU" b="1" spc="50" dirty="0" err="1" smtClean="0">
                <a:ln w="11430"/>
                <a:solidFill>
                  <a:srgbClr val="FFFF00"/>
                </a:solidFill>
                <a:effectLst>
                  <a:glow rad="101600">
                    <a:schemeClr val="accent4">
                      <a:satMod val="175000"/>
                      <a:alpha val="40000"/>
                    </a:schemeClr>
                  </a:glow>
                  <a:outerShdw blurRad="76200" dist="50800" dir="5400000" algn="tl" rotWithShape="0">
                    <a:srgbClr val="000000">
                      <a:alpha val="65000"/>
                    </a:srgbClr>
                  </a:outerShdw>
                </a:effectLst>
                <a:latin typeface="Bookman Old Style" pitchFamily="18" charset="0"/>
              </a:rPr>
              <a:t>Матур</a:t>
            </a:r>
            <a:r>
              <a:rPr lang="ru-RU" b="1" spc="50" dirty="0" smtClean="0">
                <a:ln w="11430"/>
                <a:solidFill>
                  <a:srgbClr val="FFFF00"/>
                </a:solidFill>
                <a:effectLst>
                  <a:glow rad="101600">
                    <a:schemeClr val="accent4">
                      <a:satMod val="175000"/>
                      <a:alpha val="40000"/>
                    </a:schemeClr>
                  </a:glow>
                  <a:outerShdw blurRad="76200" dist="50800" dir="5400000" algn="tl" rotWithShape="0">
                    <a:srgbClr val="000000">
                      <a:alpha val="65000"/>
                    </a:srgbClr>
                  </a:outerShdw>
                </a:effectLst>
                <a:latin typeface="Bookman Old Style" pitchFamily="18" charset="0"/>
              </a:rPr>
              <a:t> к</a:t>
            </a:r>
            <a:r>
              <a:rPr lang="tt-RU" b="1" spc="50" dirty="0" smtClean="0">
                <a:ln w="11430"/>
                <a:solidFill>
                  <a:srgbClr val="FFFF00"/>
                </a:solidFill>
                <a:effectLst>
                  <a:glow rad="101600">
                    <a:schemeClr val="accent4">
                      <a:satMod val="175000"/>
                      <a:alpha val="40000"/>
                    </a:schemeClr>
                  </a:glow>
                  <a:outerShdw blurRad="76200" dist="50800" dir="5400000" algn="tl" rotWithShape="0">
                    <a:srgbClr val="000000">
                      <a:alpha val="65000"/>
                    </a:srgbClr>
                  </a:outerShdw>
                </a:effectLst>
                <a:latin typeface="Bookman Old Style" pitchFamily="18" charset="0"/>
              </a:rPr>
              <a:t>өн </a:t>
            </a:r>
          </a:p>
          <a:p>
            <a:r>
              <a:rPr lang="tt-RU" b="1" spc="50" dirty="0" smtClean="0">
                <a:ln w="11430"/>
                <a:solidFill>
                  <a:srgbClr val="FFFF00"/>
                </a:solidFill>
                <a:effectLst>
                  <a:glow rad="101600">
                    <a:schemeClr val="accent4">
                      <a:satMod val="175000"/>
                      <a:alpha val="40000"/>
                    </a:schemeClr>
                  </a:glow>
                  <a:outerShdw blurRad="76200" dist="50800" dir="5400000" algn="tl" rotWithShape="0">
                    <a:srgbClr val="000000">
                      <a:alpha val="65000"/>
                    </a:srgbClr>
                  </a:outerShdw>
                </a:effectLst>
                <a:latin typeface="Bookman Old Style" pitchFamily="18" charset="0"/>
              </a:rPr>
              <a:t>елмаюдан башлана!</a:t>
            </a:r>
            <a:endParaRPr lang="ru-RU" b="1" spc="50" dirty="0" smtClean="0">
              <a:ln w="11430"/>
              <a:solidFill>
                <a:srgbClr val="FFFF00"/>
              </a:solidFill>
              <a:effectLst>
                <a:glow rad="101600">
                  <a:schemeClr val="accent4">
                    <a:satMod val="175000"/>
                    <a:alpha val="40000"/>
                  </a:schemeClr>
                </a:glow>
                <a:outerShdw blurRad="76200" dist="50800" dir="5400000" algn="tl" rotWithShape="0">
                  <a:srgbClr val="000000">
                    <a:alpha val="65000"/>
                  </a:srgbClr>
                </a:outerShdw>
              </a:effectLst>
              <a:latin typeface="Bookman Old Style" pitchFamily="18" charset="0"/>
            </a:endParaRPr>
          </a:p>
          <a:p>
            <a:pPr algn="r"/>
            <a:endParaRPr lang="ru-RU" b="1"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6" name="Picture 2" descr="http://raduga.name/wp-content/uploads/2015/11/76886866.jpg"/>
          <p:cNvPicPr>
            <a:picLocks noChangeAspect="1" noChangeArrowheads="1"/>
          </p:cNvPicPr>
          <p:nvPr/>
        </p:nvPicPr>
        <p:blipFill>
          <a:blip r:embed="rId3" cstate="print"/>
          <a:srcRect/>
          <a:stretch>
            <a:fillRect/>
          </a:stretch>
        </p:blipFill>
        <p:spPr bwMode="auto">
          <a:xfrm>
            <a:off x="1259632" y="764704"/>
            <a:ext cx="6552728" cy="4248472"/>
          </a:xfrm>
          <a:prstGeom prst="rect">
            <a:avLst/>
          </a:prstGeom>
          <a:noFill/>
        </p:spPr>
      </p:pic>
      <p:sp>
        <p:nvSpPr>
          <p:cNvPr id="7" name="Прямоугольник 6"/>
          <p:cNvSpPr/>
          <p:nvPr/>
        </p:nvSpPr>
        <p:spPr>
          <a:xfrm>
            <a:off x="1115616" y="4941168"/>
            <a:ext cx="3528392"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Зур</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8" name="Прямоугольник 7"/>
          <p:cNvSpPr/>
          <p:nvPr/>
        </p:nvSpPr>
        <p:spPr>
          <a:xfrm>
            <a:off x="4572000" y="4941168"/>
            <a:ext cx="3528392"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Кечкенә</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6" name="Picture 2" descr="http://bebiklad.ru/wp-content/uploads/nizkiy-i-vyisokiy.jpg"/>
          <p:cNvPicPr>
            <a:picLocks noChangeAspect="1" noChangeArrowheads="1"/>
          </p:cNvPicPr>
          <p:nvPr/>
        </p:nvPicPr>
        <p:blipFill>
          <a:blip r:embed="rId3" cstate="print"/>
          <a:srcRect/>
          <a:stretch>
            <a:fillRect/>
          </a:stretch>
        </p:blipFill>
        <p:spPr bwMode="auto">
          <a:xfrm>
            <a:off x="1259632" y="620688"/>
            <a:ext cx="6768752" cy="4320480"/>
          </a:xfrm>
          <a:prstGeom prst="rect">
            <a:avLst/>
          </a:prstGeom>
          <a:noFill/>
          <a:effectLst>
            <a:softEdge rad="63500"/>
          </a:effectLst>
        </p:spPr>
      </p:pic>
      <p:sp>
        <p:nvSpPr>
          <p:cNvPr id="7" name="Прямоугольник 6"/>
          <p:cNvSpPr/>
          <p:nvPr/>
        </p:nvSpPr>
        <p:spPr>
          <a:xfrm>
            <a:off x="1403648" y="4941168"/>
            <a:ext cx="3528392"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Кыска</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8" name="Прямоугольник 7"/>
          <p:cNvSpPr/>
          <p:nvPr/>
        </p:nvSpPr>
        <p:spPr>
          <a:xfrm>
            <a:off x="4716016" y="4941168"/>
            <a:ext cx="3528392"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Озын</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7200" dirty="0" smtClean="0">
              <a:solidFill>
                <a:schemeClr val="accent6">
                  <a:lumMod val="75000"/>
                </a:schemeClr>
              </a:solidFill>
              <a:latin typeface="Arial" pitchFamily="34" charset="0"/>
              <a:cs typeface="Arial" pitchFamily="34" charset="0"/>
            </a:endParaRPr>
          </a:p>
        </p:txBody>
      </p:sp>
      <p:pic>
        <p:nvPicPr>
          <p:cNvPr id="6" name="Picture 2" descr="http://fotohomka.ru/images/Jan/09/6f2ee1282dea410012de5fca2eef6196/mini_1.jpg"/>
          <p:cNvPicPr>
            <a:picLocks noChangeAspect="1" noChangeArrowheads="1"/>
          </p:cNvPicPr>
          <p:nvPr/>
        </p:nvPicPr>
        <p:blipFill>
          <a:blip r:embed="rId3" cstate="print"/>
          <a:srcRect/>
          <a:stretch>
            <a:fillRect/>
          </a:stretch>
        </p:blipFill>
        <p:spPr bwMode="auto">
          <a:xfrm>
            <a:off x="611560" y="836712"/>
            <a:ext cx="4320480" cy="4085829"/>
          </a:xfrm>
          <a:prstGeom prst="rect">
            <a:avLst/>
          </a:prstGeom>
          <a:noFill/>
          <a:effectLst>
            <a:softEdge rad="63500"/>
          </a:effectLst>
        </p:spPr>
      </p:pic>
      <p:pic>
        <p:nvPicPr>
          <p:cNvPr id="7" name="Picture 4" descr="http://www.drawingnow.com/file/videos/image/how-to-draw-a-lemon.jpg"/>
          <p:cNvPicPr>
            <a:picLocks noChangeAspect="1" noChangeArrowheads="1"/>
          </p:cNvPicPr>
          <p:nvPr/>
        </p:nvPicPr>
        <p:blipFill>
          <a:blip r:embed="rId4" cstate="print"/>
          <a:srcRect/>
          <a:stretch>
            <a:fillRect/>
          </a:stretch>
        </p:blipFill>
        <p:spPr bwMode="auto">
          <a:xfrm>
            <a:off x="4932040" y="764704"/>
            <a:ext cx="3384376" cy="4104456"/>
          </a:xfrm>
          <a:prstGeom prst="rect">
            <a:avLst/>
          </a:prstGeom>
          <a:noFill/>
          <a:effectLst>
            <a:softEdge rad="63500"/>
          </a:effectLst>
        </p:spPr>
      </p:pic>
      <p:sp>
        <p:nvSpPr>
          <p:cNvPr id="8" name="Прямоугольник 7"/>
          <p:cNvSpPr/>
          <p:nvPr/>
        </p:nvSpPr>
        <p:spPr>
          <a:xfrm>
            <a:off x="1403648" y="4941168"/>
            <a:ext cx="3528392"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Баллы</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9" name="Прямоугольник 8"/>
          <p:cNvSpPr/>
          <p:nvPr/>
        </p:nvSpPr>
        <p:spPr>
          <a:xfrm>
            <a:off x="5004048" y="4941168"/>
            <a:ext cx="3528392"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Ачы</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 name="Picture 2"/>
          <p:cNvPicPr>
            <a:picLocks noChangeAspect="1" noChangeArrowheads="1"/>
          </p:cNvPicPr>
          <p:nvPr/>
        </p:nvPicPr>
        <p:blipFill>
          <a:blip r:embed="rId3"/>
          <a:srcRect/>
          <a:stretch>
            <a:fillRect/>
          </a:stretch>
        </p:blipFill>
        <p:spPr bwMode="auto">
          <a:xfrm>
            <a:off x="3857620" y="3929066"/>
            <a:ext cx="3500462" cy="2197102"/>
          </a:xfrm>
          <a:prstGeom prst="rect">
            <a:avLst/>
          </a:prstGeom>
          <a:noFill/>
          <a:ln w="9525">
            <a:noFill/>
            <a:miter lim="800000"/>
            <a:headEnd/>
            <a:tailEnd/>
          </a:ln>
          <a:effectLst/>
        </p:spPr>
      </p:pic>
      <p:sp>
        <p:nvSpPr>
          <p:cNvPr id="9" name="Прямоугольник 8"/>
          <p:cNvSpPr/>
          <p:nvPr/>
        </p:nvSpPr>
        <p:spPr>
          <a:xfrm rot="21298719">
            <a:off x="1179639" y="1260269"/>
            <a:ext cx="4429156" cy="2664325"/>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4400" dirty="0" smtClean="0">
                <a:solidFill>
                  <a:srgbClr val="0070C0"/>
                </a:solidFill>
                <a:latin typeface="Times New Roman" pitchFamily="18" charset="0"/>
                <a:cs typeface="Times New Roman" pitchFamily="18" charset="0"/>
              </a:rPr>
              <a:t>Җитезлегем, өлгерлегем ни дәрәҗәдә?</a:t>
            </a:r>
          </a:p>
          <a:p>
            <a:pPr algn="ctr"/>
            <a:r>
              <a:rPr lang="tt-RU" sz="4400" dirty="0" smtClean="0">
                <a:solidFill>
                  <a:srgbClr val="0070C0"/>
                </a:solidFill>
                <a:latin typeface="Times New Roman" pitchFamily="18" charset="0"/>
                <a:cs typeface="Times New Roman" pitchFamily="18" charset="0"/>
              </a:rPr>
              <a:t>Үзбәя</a:t>
            </a:r>
            <a:endParaRPr lang="ru-RU" sz="4400" dirty="0">
              <a:solidFill>
                <a:srgbClr val="0070C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r>
              <a:rPr lang="tt-RU" sz="8800" dirty="0" smtClean="0">
                <a:solidFill>
                  <a:schemeClr val="accent6">
                    <a:lumMod val="75000"/>
                  </a:schemeClr>
                </a:solidFill>
                <a:latin typeface="Times New Roman" pitchFamily="18" charset="0"/>
                <a:cs typeface="Times New Roman" pitchFamily="18" charset="0"/>
              </a:rPr>
              <a:t>Төркемнәрдә эш</a:t>
            </a:r>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70723">
            <a:off x="836524" y="1641050"/>
            <a:ext cx="5199282" cy="2917414"/>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tt-RU" sz="4000" b="1" i="1" dirty="0" smtClean="0">
                <a:solidFill>
                  <a:srgbClr val="0070C0"/>
                </a:solidFill>
                <a:latin typeface="Times New Roman" pitchFamily="18" charset="0"/>
                <a:cs typeface="Times New Roman" pitchFamily="18" charset="0"/>
              </a:rPr>
              <a:t>Текст язу өчен темалар:</a:t>
            </a:r>
            <a:br>
              <a:rPr lang="tt-RU" sz="4000" b="1" i="1" dirty="0" smtClean="0">
                <a:solidFill>
                  <a:srgbClr val="0070C0"/>
                </a:solidFill>
                <a:latin typeface="Times New Roman" pitchFamily="18" charset="0"/>
                <a:cs typeface="Times New Roman" pitchFamily="18" charset="0"/>
              </a:rPr>
            </a:br>
            <a:r>
              <a:rPr lang="tt-RU" sz="4000" b="1" i="1" dirty="0" smtClean="0">
                <a:solidFill>
                  <a:srgbClr val="0070C0"/>
                </a:solidFill>
                <a:latin typeface="Times New Roman" pitchFamily="18" charset="0"/>
                <a:cs typeface="Times New Roman" pitchFamily="18" charset="0"/>
              </a:rPr>
              <a:t>1. Туган ягым</a:t>
            </a:r>
            <a:br>
              <a:rPr lang="tt-RU" sz="4000" b="1" i="1" dirty="0" smtClean="0">
                <a:solidFill>
                  <a:srgbClr val="0070C0"/>
                </a:solidFill>
                <a:latin typeface="Times New Roman" pitchFamily="18" charset="0"/>
                <a:cs typeface="Times New Roman" pitchFamily="18" charset="0"/>
              </a:rPr>
            </a:br>
            <a:r>
              <a:rPr lang="tt-RU" sz="4000" b="1" i="1" dirty="0" smtClean="0">
                <a:solidFill>
                  <a:srgbClr val="0070C0"/>
                </a:solidFill>
                <a:latin typeface="Times New Roman" pitchFamily="18" charset="0"/>
                <a:cs typeface="Times New Roman" pitchFamily="18" charset="0"/>
              </a:rPr>
              <a:t>2. Туган шәһәрем</a:t>
            </a:r>
            <a:br>
              <a:rPr lang="tt-RU" sz="4000" b="1" i="1" dirty="0" smtClean="0">
                <a:solidFill>
                  <a:srgbClr val="0070C0"/>
                </a:solidFill>
                <a:latin typeface="Times New Roman" pitchFamily="18" charset="0"/>
                <a:cs typeface="Times New Roman" pitchFamily="18" charset="0"/>
              </a:rPr>
            </a:br>
            <a:r>
              <a:rPr lang="tt-RU" sz="4000" b="1" i="1" dirty="0" smtClean="0">
                <a:solidFill>
                  <a:srgbClr val="0070C0"/>
                </a:solidFill>
                <a:latin typeface="Times New Roman" pitchFamily="18" charset="0"/>
                <a:cs typeface="Times New Roman" pitchFamily="18" charset="0"/>
              </a:rPr>
              <a:t>3. Мин бәхетле</a:t>
            </a:r>
            <a:br>
              <a:rPr lang="tt-RU" sz="4000" b="1" i="1" dirty="0" smtClean="0">
                <a:solidFill>
                  <a:srgbClr val="0070C0"/>
                </a:solidFill>
                <a:latin typeface="Times New Roman" pitchFamily="18" charset="0"/>
                <a:cs typeface="Times New Roman" pitchFamily="18" charset="0"/>
              </a:rPr>
            </a:br>
            <a:r>
              <a:rPr lang="tt-RU" sz="2800" b="1" i="1" dirty="0" smtClean="0">
                <a:solidFill>
                  <a:schemeClr val="accent6">
                    <a:lumMod val="75000"/>
                  </a:schemeClr>
                </a:solidFill>
              </a:rPr>
              <a:t/>
            </a:r>
            <a:br>
              <a:rPr lang="tt-RU" sz="2800" b="1" i="1" dirty="0" smtClean="0">
                <a:solidFill>
                  <a:schemeClr val="accent6">
                    <a:lumMod val="75000"/>
                  </a:schemeClr>
                </a:solidFill>
              </a:rPr>
            </a:br>
            <a:r>
              <a:rPr lang="tt-RU" sz="2800" b="1" i="1" dirty="0" smtClean="0">
                <a:solidFill>
                  <a:schemeClr val="accent6">
                    <a:lumMod val="75000"/>
                  </a:schemeClr>
                </a:solidFill>
              </a:rPr>
              <a:t> </a:t>
            </a:r>
            <a:r>
              <a:rPr lang="ru-RU" sz="2800" dirty="0" smtClean="0">
                <a:solidFill>
                  <a:srgbClr val="FF0000"/>
                </a:solidFill>
              </a:rPr>
              <a:t/>
            </a:r>
            <a:br>
              <a:rPr lang="ru-RU" sz="2800" dirty="0" smtClean="0">
                <a:solidFill>
                  <a:srgbClr val="FF0000"/>
                </a:solidFill>
              </a:rPr>
            </a:br>
            <a:endParaRPr lang="ru-RU"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a:xfrm>
            <a:off x="2786050" y="4857761"/>
            <a:ext cx="5000660" cy="928694"/>
          </a:xfrm>
        </p:spPr>
        <p:txBody>
          <a:bodyPr>
            <a:normAutofit fontScale="92500" lnSpcReduction="20000"/>
          </a:bodyPr>
          <a:lstStyle/>
          <a:p>
            <a:pPr algn="ctr">
              <a:buNone/>
            </a:pPr>
            <a:r>
              <a:rPr lang="tt-RU"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Терәк сүзләр ярдәмендә текст төзү. </a:t>
            </a:r>
            <a:r>
              <a:rPr lang="tt-RU" sz="3600" b="1"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rPr>
              <a:t>Үзбәя.</a:t>
            </a:r>
            <a:endParaRPr lang="ru-RU"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anim calcmode="lin" valueType="num">
                                      <p:cBhvr>
                                        <p:cTn id="13"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428596" y="642918"/>
            <a:ext cx="8572560" cy="528641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tt-RU" sz="2800" b="1" u="sng" dirty="0" smtClean="0">
                <a:solidFill>
                  <a:srgbClr val="FF3300"/>
                </a:solidFill>
                <a:effectLst>
                  <a:outerShdw blurRad="38100" dist="38100" dir="2700000" algn="tl">
                    <a:srgbClr val="000000">
                      <a:alpha val="43137"/>
                    </a:srgbClr>
                  </a:outerShdw>
                </a:effectLst>
                <a:latin typeface="Times New Roman" pitchFamily="18" charset="0"/>
              </a:rPr>
              <a:t>Төшеп калган сүзләрне куй</a:t>
            </a:r>
          </a:p>
          <a:p>
            <a:r>
              <a:rPr lang="tt-RU" sz="2800" u="sng" dirty="0" smtClean="0">
                <a:latin typeface="Times New Roman" pitchFamily="18" charset="0"/>
              </a:rPr>
              <a:t>Яхшы</a:t>
            </a:r>
            <a:r>
              <a:rPr lang="tt-RU" sz="2800" dirty="0" smtClean="0">
                <a:latin typeface="Times New Roman" pitchFamily="18" charset="0"/>
              </a:rPr>
              <a:t> тел яз кебек ,</a:t>
            </a:r>
            <a:r>
              <a:rPr lang="tt-RU" sz="3600" dirty="0" smtClean="0">
                <a:latin typeface="Times New Roman" pitchFamily="18" charset="0"/>
              </a:rPr>
              <a:t>          ...   </a:t>
            </a:r>
            <a:r>
              <a:rPr lang="tt-RU" sz="2800" dirty="0" smtClean="0">
                <a:latin typeface="Times New Roman" pitchFamily="18" charset="0"/>
              </a:rPr>
              <a:t>тел көз кебек</a:t>
            </a:r>
            <a:r>
              <a:rPr lang="tt-RU" sz="3600" dirty="0" smtClean="0">
                <a:latin typeface="Times New Roman" pitchFamily="18" charset="0"/>
              </a:rPr>
              <a:t>.</a:t>
            </a:r>
          </a:p>
          <a:p>
            <a:r>
              <a:rPr lang="tt-RU" sz="2800" u="sng" dirty="0" smtClean="0">
                <a:latin typeface="Times New Roman" pitchFamily="18" charset="0"/>
              </a:rPr>
              <a:t>Тырышлык</a:t>
            </a:r>
            <a:r>
              <a:rPr lang="tt-RU" sz="2800" dirty="0" smtClean="0">
                <a:latin typeface="Times New Roman" pitchFamily="18" charset="0"/>
              </a:rPr>
              <a:t> бәхет китерер</a:t>
            </a:r>
            <a:r>
              <a:rPr lang="tt-RU" sz="3600" dirty="0" smtClean="0">
                <a:latin typeface="Times New Roman" pitchFamily="18" charset="0"/>
              </a:rPr>
              <a:t>,  ...          </a:t>
            </a:r>
            <a:r>
              <a:rPr lang="tt-RU" sz="2800" dirty="0" smtClean="0">
                <a:latin typeface="Times New Roman" pitchFamily="18" charset="0"/>
              </a:rPr>
              <a:t>хурлык китерер.</a:t>
            </a:r>
            <a:r>
              <a:rPr lang="tt-RU" sz="3600" dirty="0" smtClean="0">
                <a:latin typeface="Times New Roman" pitchFamily="18" charset="0"/>
              </a:rPr>
              <a:t>   </a:t>
            </a:r>
            <a:endParaRPr lang="tt-RU" sz="2800" dirty="0" smtClean="0">
              <a:latin typeface="Times New Roman" pitchFamily="18" charset="0"/>
            </a:endParaRPr>
          </a:p>
          <a:p>
            <a:r>
              <a:rPr lang="tt-RU" sz="2800" u="sng" dirty="0" smtClean="0">
                <a:latin typeface="Times New Roman" pitchFamily="18" charset="0"/>
              </a:rPr>
              <a:t>Аз </a:t>
            </a:r>
            <a:r>
              <a:rPr lang="tt-RU" sz="2800" dirty="0" smtClean="0">
                <a:latin typeface="Times New Roman" pitchFamily="18" charset="0"/>
              </a:rPr>
              <a:t>сөйлә ,    ...       эшлә.</a:t>
            </a:r>
          </a:p>
          <a:p>
            <a:r>
              <a:rPr lang="tt-RU" sz="2800" dirty="0" smtClean="0">
                <a:latin typeface="Times New Roman" pitchFamily="18" charset="0"/>
              </a:rPr>
              <a:t>Ир егет үзе өчен </a:t>
            </a:r>
            <a:r>
              <a:rPr lang="tt-RU" sz="2800" u="sng" dirty="0" smtClean="0">
                <a:latin typeface="Times New Roman" pitchFamily="18" charset="0"/>
              </a:rPr>
              <a:t>туа</a:t>
            </a:r>
            <a:r>
              <a:rPr lang="tt-RU" sz="2800" dirty="0" smtClean="0">
                <a:latin typeface="Times New Roman" pitchFamily="18" charset="0"/>
              </a:rPr>
              <a:t>,  иле өчен    ...        .</a:t>
            </a:r>
          </a:p>
          <a:p>
            <a:endParaRPr lang="tt-RU" sz="2800" dirty="0" smtClean="0">
              <a:latin typeface="Times New Roman" pitchFamily="18" charset="0"/>
            </a:endParaRPr>
          </a:p>
          <a:p>
            <a:endParaRPr lang="tt-RU" sz="2800" dirty="0" smtClean="0">
              <a:latin typeface="Times New Roman" pitchFamily="18" charset="0"/>
            </a:endParaRPr>
          </a:p>
        </p:txBody>
      </p:sp>
      <p:sp>
        <p:nvSpPr>
          <p:cNvPr id="7" name="Text Box 5"/>
          <p:cNvSpPr txBox="1">
            <a:spLocks noChangeArrowheads="1"/>
          </p:cNvSpPr>
          <p:nvPr/>
        </p:nvSpPr>
        <p:spPr bwMode="auto">
          <a:xfrm>
            <a:off x="4071934" y="2143116"/>
            <a:ext cx="925512" cy="5238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tt-RU" sz="2800" dirty="0">
                <a:solidFill>
                  <a:srgbClr val="FF0000"/>
                </a:solidFill>
                <a:latin typeface="Times New Roman" pitchFamily="18" charset="0"/>
                <a:cs typeface="Arial" charset="0"/>
              </a:rPr>
              <a:t>яман</a:t>
            </a:r>
            <a:endParaRPr lang="ru-RU" sz="2800" dirty="0">
              <a:solidFill>
                <a:srgbClr val="FF0000"/>
              </a:solidFill>
              <a:latin typeface="Times New Roman" pitchFamily="18" charset="0"/>
              <a:cs typeface="Arial" charset="0"/>
            </a:endParaRPr>
          </a:p>
        </p:txBody>
      </p:sp>
      <p:sp>
        <p:nvSpPr>
          <p:cNvPr id="8" name="Text Box 6"/>
          <p:cNvSpPr txBox="1">
            <a:spLocks noChangeArrowheads="1"/>
          </p:cNvSpPr>
          <p:nvPr/>
        </p:nvSpPr>
        <p:spPr bwMode="auto">
          <a:xfrm>
            <a:off x="4572000" y="2714620"/>
            <a:ext cx="1598612" cy="5238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tt-RU" sz="2800" dirty="0">
                <a:solidFill>
                  <a:srgbClr val="FF0000"/>
                </a:solidFill>
                <a:latin typeface="Times New Roman" pitchFamily="18" charset="0"/>
                <a:cs typeface="Arial" charset="0"/>
              </a:rPr>
              <a:t>ялкаулык</a:t>
            </a:r>
            <a:endParaRPr lang="ru-RU" sz="2800" dirty="0">
              <a:solidFill>
                <a:srgbClr val="FF0000"/>
              </a:solidFill>
              <a:latin typeface="Times New Roman" pitchFamily="18" charset="0"/>
              <a:cs typeface="Arial" charset="0"/>
            </a:endParaRPr>
          </a:p>
        </p:txBody>
      </p:sp>
      <p:sp>
        <p:nvSpPr>
          <p:cNvPr id="9" name="Text Box 7"/>
          <p:cNvSpPr txBox="1">
            <a:spLocks noChangeArrowheads="1"/>
          </p:cNvSpPr>
          <p:nvPr/>
        </p:nvSpPr>
        <p:spPr bwMode="auto">
          <a:xfrm>
            <a:off x="2285984" y="3143248"/>
            <a:ext cx="820738" cy="5238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spAutoFit/>
          </a:bodyPr>
          <a:lstStyle/>
          <a:p>
            <a:pPr>
              <a:defRPr/>
            </a:pPr>
            <a:r>
              <a:rPr lang="tt-RU" sz="2800" dirty="0">
                <a:solidFill>
                  <a:srgbClr val="FF0000"/>
                </a:solidFill>
                <a:latin typeface="Times New Roman" pitchFamily="18" charset="0"/>
                <a:cs typeface="Arial" charset="0"/>
              </a:rPr>
              <a:t>күп </a:t>
            </a:r>
            <a:endParaRPr lang="ru-RU" sz="2800" dirty="0">
              <a:solidFill>
                <a:srgbClr val="FF0000"/>
              </a:solidFill>
              <a:latin typeface="Times New Roman" pitchFamily="18" charset="0"/>
              <a:cs typeface="Arial" charset="0"/>
            </a:endParaRPr>
          </a:p>
        </p:txBody>
      </p:sp>
      <p:sp>
        <p:nvSpPr>
          <p:cNvPr id="10" name="Text Box 8"/>
          <p:cNvSpPr txBox="1">
            <a:spLocks noChangeArrowheads="1"/>
          </p:cNvSpPr>
          <p:nvPr/>
        </p:nvSpPr>
        <p:spPr bwMode="auto">
          <a:xfrm>
            <a:off x="5357818" y="3500438"/>
            <a:ext cx="857250" cy="52387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spAutoFit/>
          </a:bodyPr>
          <a:lstStyle/>
          <a:p>
            <a:pPr>
              <a:defRPr/>
            </a:pPr>
            <a:r>
              <a:rPr lang="tt-RU" sz="2800" dirty="0">
                <a:solidFill>
                  <a:srgbClr val="FF0000"/>
                </a:solidFill>
                <a:latin typeface="Times New Roman" pitchFamily="18" charset="0"/>
                <a:cs typeface="Arial" charset="0"/>
              </a:rPr>
              <a:t> үлә</a:t>
            </a:r>
            <a:endParaRPr lang="ru-RU" dirty="0">
              <a:solidFill>
                <a:srgbClr val="FF0000"/>
              </a:solidFill>
              <a:cs typeface="Arial"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strVal val="#ppt_w*0.70"/>
                                          </p:val>
                                        </p:tav>
                                        <p:tav tm="100000">
                                          <p:val>
                                            <p:strVal val="#ppt_w"/>
                                          </p:val>
                                        </p:tav>
                                      </p:tavLst>
                                    </p:anim>
                                    <p:anim calcmode="lin" valueType="num">
                                      <p:cBhvr>
                                        <p:cTn id="22" dur="1000" fill="hold"/>
                                        <p:tgtEl>
                                          <p:spTgt spid="9"/>
                                        </p:tgtEl>
                                        <p:attrNameLst>
                                          <p:attrName>ppt_h</p:attrName>
                                        </p:attrNameLst>
                                      </p:cBhvr>
                                      <p:tavLst>
                                        <p:tav tm="0">
                                          <p:val>
                                            <p:strVal val="#ppt_h"/>
                                          </p:val>
                                        </p:tav>
                                        <p:tav tm="100000">
                                          <p:val>
                                            <p:strVal val="#ppt_h"/>
                                          </p:val>
                                        </p:tav>
                                      </p:tavLst>
                                    </p:anim>
                                    <p:animEffect transition="in" filter="fade">
                                      <p:cBhvr>
                                        <p:cTn id="23" dur="10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strVal val="#ppt_w*0.70"/>
                                          </p:val>
                                        </p:tav>
                                        <p:tav tm="100000">
                                          <p:val>
                                            <p:strVal val="#ppt_w"/>
                                          </p:val>
                                        </p:tav>
                                      </p:tavLst>
                                    </p:anim>
                                    <p:anim calcmode="lin" valueType="num">
                                      <p:cBhvr>
                                        <p:cTn id="29" dur="1000" fill="hold"/>
                                        <p:tgtEl>
                                          <p:spTgt spid="10"/>
                                        </p:tgtEl>
                                        <p:attrNameLst>
                                          <p:attrName>ppt_h</p:attrName>
                                        </p:attrNameLst>
                                      </p:cBhvr>
                                      <p:tavLst>
                                        <p:tav tm="0">
                                          <p:val>
                                            <p:strVal val="#ppt_h"/>
                                          </p:val>
                                        </p:tav>
                                        <p:tav tm="100000">
                                          <p:val>
                                            <p:strVal val="#ppt_h"/>
                                          </p:val>
                                        </p:tav>
                                      </p:tavLst>
                                    </p:anim>
                                    <p:animEffect transition="in" filter="fade">
                                      <p:cBhvr>
                                        <p:cTn id="3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 name="Picture 2"/>
          <p:cNvPicPr>
            <a:picLocks noChangeAspect="1" noChangeArrowheads="1"/>
          </p:cNvPicPr>
          <p:nvPr/>
        </p:nvPicPr>
        <p:blipFill>
          <a:blip r:embed="rId3"/>
          <a:srcRect/>
          <a:stretch>
            <a:fillRect/>
          </a:stretch>
        </p:blipFill>
        <p:spPr bwMode="auto">
          <a:xfrm>
            <a:off x="3857620" y="3929066"/>
            <a:ext cx="3500462" cy="2197102"/>
          </a:xfrm>
          <a:prstGeom prst="rect">
            <a:avLst/>
          </a:prstGeom>
          <a:noFill/>
          <a:ln w="9525">
            <a:noFill/>
            <a:miter lim="800000"/>
            <a:headEnd/>
            <a:tailEnd/>
          </a:ln>
          <a:effectLst/>
        </p:spPr>
      </p:pic>
      <p:sp>
        <p:nvSpPr>
          <p:cNvPr id="9" name="Прямоугольник 8"/>
          <p:cNvSpPr/>
          <p:nvPr/>
        </p:nvSpPr>
        <p:spPr>
          <a:xfrm rot="21298719">
            <a:off x="1179639" y="1260269"/>
            <a:ext cx="4429156" cy="2664325"/>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4400" dirty="0" smtClean="0">
                <a:solidFill>
                  <a:srgbClr val="0070C0"/>
                </a:solidFill>
                <a:latin typeface="Times New Roman" pitchFamily="18" charset="0"/>
                <a:cs typeface="Times New Roman" pitchFamily="18" charset="0"/>
              </a:rPr>
              <a:t>Сүзләрне дөрес әйтә алдыммы? </a:t>
            </a:r>
          </a:p>
          <a:p>
            <a:pPr algn="ctr"/>
            <a:r>
              <a:rPr lang="tt-RU" sz="4400" dirty="0" smtClean="0">
                <a:solidFill>
                  <a:srgbClr val="0070C0"/>
                </a:solidFill>
                <a:latin typeface="Times New Roman" pitchFamily="18" charset="0"/>
                <a:cs typeface="Times New Roman" pitchFamily="18" charset="0"/>
              </a:rPr>
              <a:t>Үзбәя</a:t>
            </a:r>
            <a:endParaRPr lang="ru-RU" sz="4400" dirty="0">
              <a:solidFill>
                <a:srgbClr val="0070C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55434">
            <a:off x="1024240" y="1209266"/>
            <a:ext cx="4786346" cy="3083566"/>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lvl="0"/>
            <a:r>
              <a:rPr lang="tt-RU" sz="4800" b="1" dirty="0" smtClean="0">
                <a:solidFill>
                  <a:srgbClr val="FFC000"/>
                </a:solidFill>
                <a:latin typeface="Helvetica Neue" charset="0"/>
                <a:cs typeface="Arial" pitchFamily="34" charset="0"/>
              </a:rPr>
              <a:t>Хезмәтнең тире ачы булса да, җимеше татлы.</a:t>
            </a:r>
            <a:r>
              <a:rPr lang="tt-RU" dirty="0" smtClean="0">
                <a:solidFill>
                  <a:srgbClr val="FFFF00"/>
                </a:solidFill>
                <a:latin typeface="Arial" pitchFamily="34" charset="0"/>
                <a:cs typeface="Arial" pitchFamily="34" charset="0"/>
              </a:rPr>
              <a:t/>
            </a:r>
            <a:br>
              <a:rPr lang="tt-RU" dirty="0" smtClean="0">
                <a:solidFill>
                  <a:srgbClr val="FFFF00"/>
                </a:solidFill>
                <a:latin typeface="Arial" pitchFamily="34" charset="0"/>
                <a:cs typeface="Arial" pitchFamily="34" charset="0"/>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2714612" y="4786322"/>
            <a:ext cx="5143536" cy="1143009"/>
          </a:xfrm>
        </p:spPr>
        <p:txBody>
          <a:bodyPr>
            <a:normAutofit/>
          </a:bodyPr>
          <a:lstStyle/>
          <a:p>
            <a:pPr algn="ctr">
              <a:buNone/>
            </a:pPr>
            <a:r>
              <a:rPr lang="tt-RU" sz="4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Фикерләр алышу</a:t>
            </a:r>
            <a:endParaRPr lang="ru-RU" sz="4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13543">
            <a:off x="1157542" y="1205394"/>
            <a:ext cx="4429156" cy="2367111"/>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Рефлексия ,</a:t>
            </a:r>
            <a:b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tt-RU"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бәяләү</a:t>
            </a:r>
            <a:endParaRPr lang="ru-RU"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a:xfrm>
            <a:off x="2714612" y="4214818"/>
            <a:ext cx="5072098" cy="1714513"/>
          </a:xfrm>
        </p:spPr>
        <p:txBody>
          <a:bodyPr>
            <a:noAutofit/>
          </a:bodyPr>
          <a:lstStyle/>
          <a:p>
            <a:pPr algn="ctr">
              <a:buNone/>
            </a:pPr>
            <a:r>
              <a:rPr lang="tt-RU" b="1" dirty="0" smtClean="0">
                <a:solidFill>
                  <a:schemeClr val="accent6">
                    <a:lumMod val="75000"/>
                  </a:schemeClr>
                </a:solidFill>
              </a:rPr>
              <a:t>Укучылар, без бу дәрестә нинди уку мәсьәләсен тикшердек?</a:t>
            </a:r>
            <a:endParaRPr lang="ru-RU" b="1" dirty="0" smtClean="0">
              <a:solidFill>
                <a:schemeClr val="accent6">
                  <a:lumMod val="75000"/>
                </a:schemeClr>
              </a:solidFill>
            </a:endParaRPr>
          </a:p>
          <a:p>
            <a:pPr algn="ctr">
              <a:buNone/>
            </a:pPr>
            <a:endParaRPr lang="ru-RU" b="1" dirty="0" smtClean="0">
              <a:solidFill>
                <a:schemeClr val="accent6">
                  <a:lumMod val="75000"/>
                </a:schemeClr>
              </a:solidFill>
            </a:endParaRPr>
          </a:p>
          <a:p>
            <a:pPr algn="ctr">
              <a:buNone/>
            </a:pPr>
            <a:r>
              <a:rPr lang="tt-RU" dirty="0" smtClean="0">
                <a:solidFill>
                  <a:schemeClr val="accent6">
                    <a:lumMod val="75000"/>
                  </a:schemeClr>
                </a:solidFill>
              </a:rPr>
              <a:t> </a:t>
            </a:r>
            <a:endParaRPr lang="ru-RU" dirty="0">
              <a:solidFill>
                <a:schemeClr val="accent6">
                  <a:lumMod val="75000"/>
                </a:schemeClr>
              </a:solidFill>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63351">
            <a:off x="962373" y="1161371"/>
            <a:ext cx="4728310" cy="1143000"/>
          </a:xfrm>
        </p:spPr>
        <p:txBody>
          <a:bodyPr>
            <a:normAutofit fontScale="90000"/>
          </a:bodyPr>
          <a:lstStyle/>
          <a:p>
            <a:r>
              <a:rPr lang="ru-RU" dirty="0" smtClean="0">
                <a:solidFill>
                  <a:srgbClr val="0070C0"/>
                </a:solidFill>
                <a:latin typeface="Bookman Old Style" pitchFamily="18" charset="0"/>
              </a:rPr>
              <a:t/>
            </a:r>
            <a:br>
              <a:rPr lang="ru-RU" dirty="0" smtClean="0">
                <a:solidFill>
                  <a:srgbClr val="0070C0"/>
                </a:solidFill>
                <a:latin typeface="Bookman Old Style" pitchFamily="18" charset="0"/>
              </a:rPr>
            </a:b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Прямоугольник 5"/>
          <p:cNvSpPr/>
          <p:nvPr/>
        </p:nvSpPr>
        <p:spPr>
          <a:xfrm>
            <a:off x="571472" y="428604"/>
            <a:ext cx="7929618" cy="5500726"/>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srgbClr val="0070C0"/>
                </a:solidFill>
                <a:latin typeface="Times New Roman" pitchFamily="18" charset="0"/>
                <a:cs typeface="Times New Roman" pitchFamily="18" charset="0"/>
              </a:rPr>
              <a:t>Т</a:t>
            </a:r>
            <a:r>
              <a:rPr lang="tt-RU" sz="4000" b="1" dirty="0" smtClean="0">
                <a:solidFill>
                  <a:srgbClr val="0070C0"/>
                </a:solidFill>
                <a:latin typeface="Times New Roman" pitchFamily="18" charset="0"/>
                <a:cs typeface="Times New Roman" pitchFamily="18" charset="0"/>
              </a:rPr>
              <a:t>әпи баскан җирем, эчкән суым</a:t>
            </a:r>
          </a:p>
          <a:p>
            <a:pPr algn="ctr"/>
            <a:r>
              <a:rPr lang="tt-RU" sz="4000" b="1" dirty="0" smtClean="0">
                <a:solidFill>
                  <a:srgbClr val="FF0000"/>
                </a:solidFill>
                <a:latin typeface="Times New Roman" pitchFamily="18" charset="0"/>
                <a:cs typeface="Times New Roman" pitchFamily="18" charset="0"/>
              </a:rPr>
              <a:t>Кара</a:t>
            </a:r>
            <a:r>
              <a:rPr lang="tt-RU" sz="4000" b="1" dirty="0" smtClean="0">
                <a:solidFill>
                  <a:srgbClr val="0070C0"/>
                </a:solidFill>
                <a:latin typeface="Times New Roman" pitchFamily="18" charset="0"/>
                <a:cs typeface="Times New Roman" pitchFamily="18" charset="0"/>
              </a:rPr>
              <a:t> һәм </a:t>
            </a:r>
            <a:r>
              <a:rPr lang="tt-RU" sz="4000" b="1" dirty="0" smtClean="0">
                <a:solidFill>
                  <a:srgbClr val="FF0000"/>
                </a:solidFill>
                <a:latin typeface="Times New Roman" pitchFamily="18" charset="0"/>
                <a:cs typeface="Times New Roman" pitchFamily="18" charset="0"/>
              </a:rPr>
              <a:t>ак</a:t>
            </a:r>
            <a:r>
              <a:rPr lang="tt-RU" sz="4000" b="1" dirty="0" smtClean="0">
                <a:solidFill>
                  <a:srgbClr val="0070C0"/>
                </a:solidFill>
                <a:latin typeface="Times New Roman" pitchFamily="18" charset="0"/>
                <a:cs typeface="Times New Roman" pitchFamily="18" charset="0"/>
              </a:rPr>
              <a:t> ,</a:t>
            </a:r>
          </a:p>
          <a:p>
            <a:pPr algn="ctr"/>
            <a:r>
              <a:rPr lang="tt-RU" sz="4000" b="1" dirty="0" smtClean="0">
                <a:solidFill>
                  <a:srgbClr val="FF0000"/>
                </a:solidFill>
                <a:latin typeface="Times New Roman" pitchFamily="18" charset="0"/>
                <a:cs typeface="Times New Roman" pitchFamily="18" charset="0"/>
              </a:rPr>
              <a:t>Ачы</a:t>
            </a:r>
            <a:r>
              <a:rPr lang="tt-RU" sz="4000" b="1" dirty="0" smtClean="0">
                <a:solidFill>
                  <a:srgbClr val="0070C0"/>
                </a:solidFill>
                <a:latin typeface="Times New Roman" pitchFamily="18" charset="0"/>
                <a:cs typeface="Times New Roman" pitchFamily="18" charset="0"/>
              </a:rPr>
              <a:t> һәм </a:t>
            </a:r>
            <a:r>
              <a:rPr lang="tt-RU" sz="4000" b="1" dirty="0" smtClean="0">
                <a:solidFill>
                  <a:srgbClr val="FF0000"/>
                </a:solidFill>
                <a:latin typeface="Times New Roman" pitchFamily="18" charset="0"/>
                <a:cs typeface="Times New Roman" pitchFamily="18" charset="0"/>
              </a:rPr>
              <a:t>татлы</a:t>
            </a:r>
            <a:r>
              <a:rPr lang="tt-RU" sz="4000" b="1" dirty="0" smtClean="0">
                <a:solidFill>
                  <a:srgbClr val="0070C0"/>
                </a:solidFill>
                <a:latin typeface="Times New Roman" pitchFamily="18" charset="0"/>
                <a:cs typeface="Times New Roman" pitchFamily="18" charset="0"/>
              </a:rPr>
              <a:t>,</a:t>
            </a:r>
          </a:p>
          <a:p>
            <a:pPr algn="ctr"/>
            <a:r>
              <a:rPr lang="tt-RU" sz="4000" b="1" dirty="0" smtClean="0">
                <a:solidFill>
                  <a:srgbClr val="0070C0"/>
                </a:solidFill>
                <a:latin typeface="Times New Roman" pitchFamily="18" charset="0"/>
                <a:cs typeface="Times New Roman" pitchFamily="18" charset="0"/>
              </a:rPr>
              <a:t>Кеше өчен иң зур бәхет</a:t>
            </a:r>
          </a:p>
          <a:p>
            <a:pPr algn="ctr"/>
            <a:r>
              <a:rPr lang="tt-RU" sz="4000" b="1" dirty="0" smtClean="0">
                <a:solidFill>
                  <a:srgbClr val="0070C0"/>
                </a:solidFill>
                <a:latin typeface="Times New Roman" pitchFamily="18" charset="0"/>
                <a:cs typeface="Times New Roman" pitchFamily="18" charset="0"/>
              </a:rPr>
              <a:t>Шушы җирдә яшәү хакы...</a:t>
            </a:r>
          </a:p>
          <a:p>
            <a:pPr algn="ctr"/>
            <a:r>
              <a:rPr lang="tt-RU" sz="4000" b="1" dirty="0" smtClean="0">
                <a:solidFill>
                  <a:srgbClr val="0070C0"/>
                </a:solidFill>
                <a:latin typeface="Times New Roman" pitchFamily="18" charset="0"/>
                <a:cs typeface="Times New Roman" pitchFamily="18" charset="0"/>
              </a:rPr>
              <a:t>                     </a:t>
            </a:r>
            <a:r>
              <a:rPr lang="tt-RU" sz="3200" b="1" dirty="0" smtClean="0">
                <a:solidFill>
                  <a:srgbClr val="0070C0"/>
                </a:solidFill>
                <a:latin typeface="Times New Roman" pitchFamily="18" charset="0"/>
                <a:cs typeface="Times New Roman" pitchFamily="18" charset="0"/>
              </a:rPr>
              <a:t>Саҗидә Сөләйманова</a:t>
            </a:r>
            <a:endParaRPr lang="ru-RU" sz="3200" b="1" dirty="0">
              <a:solidFill>
                <a:srgbClr val="0070C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13543">
            <a:off x="1175812" y="1204632"/>
            <a:ext cx="4429156" cy="2806144"/>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tt-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Нинди белем – шундый бәя =)</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20482" name="Picture 2" descr="http://rs41.pbsrc.com/albums/e275/anna_marek/Dance/arg-3-50-transa.gif~c200"/>
          <p:cNvPicPr>
            <a:picLocks noChangeAspect="1" noChangeArrowheads="1" noCrop="1"/>
          </p:cNvPicPr>
          <p:nvPr/>
        </p:nvPicPr>
        <p:blipFill>
          <a:blip r:embed="rId3"/>
          <a:srcRect/>
          <a:stretch>
            <a:fillRect/>
          </a:stretch>
        </p:blipFill>
        <p:spPr bwMode="auto">
          <a:xfrm>
            <a:off x="5929322" y="4572008"/>
            <a:ext cx="904868" cy="1119182"/>
          </a:xfrm>
          <a:prstGeom prst="rect">
            <a:avLst/>
          </a:prstGeom>
          <a:noFill/>
        </p:spPr>
      </p:pic>
      <p:pic>
        <p:nvPicPr>
          <p:cNvPr id="20484" name="Picture 4" descr="http://www.playcast.ru/uploads/2015/07/28/14487729.gif"/>
          <p:cNvPicPr>
            <a:picLocks noChangeAspect="1" noChangeArrowheads="1" noCrop="1"/>
          </p:cNvPicPr>
          <p:nvPr/>
        </p:nvPicPr>
        <p:blipFill>
          <a:blip r:embed="rId4"/>
          <a:srcRect/>
          <a:stretch>
            <a:fillRect/>
          </a:stretch>
        </p:blipFill>
        <p:spPr bwMode="auto">
          <a:xfrm>
            <a:off x="4500562" y="4429132"/>
            <a:ext cx="1428760" cy="1357322"/>
          </a:xfrm>
          <a:prstGeom prst="rect">
            <a:avLst/>
          </a:prstGeom>
          <a:noFill/>
        </p:spPr>
      </p:pic>
      <p:pic>
        <p:nvPicPr>
          <p:cNvPr id="20486" name="Picture 6" descr="http://s4.uploads.ru/t/3sjuP.gif"/>
          <p:cNvPicPr>
            <a:picLocks noChangeAspect="1" noChangeArrowheads="1" noCrop="1"/>
          </p:cNvPicPr>
          <p:nvPr/>
        </p:nvPicPr>
        <p:blipFill>
          <a:blip r:embed="rId5"/>
          <a:srcRect/>
          <a:stretch>
            <a:fillRect/>
          </a:stretch>
        </p:blipFill>
        <p:spPr bwMode="auto">
          <a:xfrm>
            <a:off x="2928926" y="4071942"/>
            <a:ext cx="1643074" cy="1785950"/>
          </a:xfrm>
          <a:prstGeom prst="rect">
            <a:avLst/>
          </a:prstGeom>
          <a:noFill/>
        </p:spPr>
      </p:pic>
      <p:pic>
        <p:nvPicPr>
          <p:cNvPr id="20488" name="Picture 8" descr="http://nfnmzy.narod.ru/an6.gif"/>
          <p:cNvPicPr>
            <a:picLocks noChangeAspect="1" noChangeArrowheads="1" noCrop="1"/>
          </p:cNvPicPr>
          <p:nvPr/>
        </p:nvPicPr>
        <p:blipFill>
          <a:blip r:embed="rId6"/>
          <a:srcRect/>
          <a:stretch>
            <a:fillRect/>
          </a:stretch>
        </p:blipFill>
        <p:spPr bwMode="auto">
          <a:xfrm>
            <a:off x="6858016" y="4857760"/>
            <a:ext cx="1009650" cy="819151"/>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0486"/>
                                        </p:tgtEl>
                                        <p:attrNameLst>
                                          <p:attrName>style.visibility</p:attrName>
                                        </p:attrNameLst>
                                      </p:cBhvr>
                                      <p:to>
                                        <p:strVal val="visible"/>
                                      </p:to>
                                    </p:set>
                                    <p:animEffect transition="in" filter="fade">
                                      <p:cBhvr>
                                        <p:cTn id="14" dur="2000"/>
                                        <p:tgtEl>
                                          <p:spTgt spid="2048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484"/>
                                        </p:tgtEl>
                                        <p:attrNameLst>
                                          <p:attrName>style.visibility</p:attrName>
                                        </p:attrNameLst>
                                      </p:cBhvr>
                                      <p:to>
                                        <p:strVal val="visible"/>
                                      </p:to>
                                    </p:set>
                                    <p:animEffect transition="in" filter="fade">
                                      <p:cBhvr>
                                        <p:cTn id="19" dur="2000"/>
                                        <p:tgtEl>
                                          <p:spTgt spid="2048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0482"/>
                                        </p:tgtEl>
                                        <p:attrNameLst>
                                          <p:attrName>style.visibility</p:attrName>
                                        </p:attrNameLst>
                                      </p:cBhvr>
                                      <p:to>
                                        <p:strVal val="visible"/>
                                      </p:to>
                                    </p:set>
                                    <p:animEffect transition="in" filter="fade">
                                      <p:cBhvr>
                                        <p:cTn id="24" dur="2000"/>
                                        <p:tgtEl>
                                          <p:spTgt spid="2048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488"/>
                                        </p:tgtEl>
                                        <p:attrNameLst>
                                          <p:attrName>style.visibility</p:attrName>
                                        </p:attrNameLst>
                                      </p:cBhvr>
                                      <p:to>
                                        <p:strVal val="visible"/>
                                      </p:to>
                                    </p:set>
                                    <p:animEffect transition="in" filter="fade">
                                      <p:cBhvr>
                                        <p:cTn id="29" dur="2000"/>
                                        <p:tgtEl>
                                          <p:spTgt spid="204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28596" y="142852"/>
            <a:ext cx="8458200" cy="571504"/>
          </a:xfrm>
          <a:solidFill>
            <a:schemeClr val="accent2">
              <a:lumMod val="60000"/>
              <a:lumOff val="40000"/>
            </a:schemeClr>
          </a:solidFill>
        </p:spPr>
        <p:txBody>
          <a:bodyPr>
            <a:noAutofit/>
          </a:bodyPr>
          <a:lstStyle/>
          <a:p>
            <a:pPr algn="ctr" fontAlgn="auto">
              <a:spcAft>
                <a:spcPts val="0"/>
              </a:spcAft>
              <a:defRPr/>
            </a:pPr>
            <a:r>
              <a:rPr lang="tt-RU" sz="4000" dirty="0" smtClean="0">
                <a:solidFill>
                  <a:srgbClr val="FF0000"/>
                </a:solidFill>
                <a:latin typeface="Times New Roman" pitchFamily="18" charset="0"/>
                <a:ea typeface="Calibri" pitchFamily="34" charset="0"/>
                <a:cs typeface="Times New Roman" pitchFamily="18" charset="0"/>
              </a:rPr>
              <a:t>Дәрескә гомуми бәя кую.</a:t>
            </a:r>
            <a:endParaRPr lang="ru-RU" sz="4000" dirty="0">
              <a:latin typeface="+mn-lt"/>
            </a:endParaRPr>
          </a:p>
        </p:txBody>
      </p:sp>
      <p:sp>
        <p:nvSpPr>
          <p:cNvPr id="32770" name="Текст 6"/>
          <p:cNvSpPr>
            <a:spLocks noGrp="1"/>
          </p:cNvSpPr>
          <p:nvPr>
            <p:ph type="body" idx="2"/>
          </p:nvPr>
        </p:nvSpPr>
        <p:spPr>
          <a:xfrm>
            <a:off x="3132138" y="714356"/>
            <a:ext cx="5511828" cy="5500726"/>
          </a:xfrm>
          <a:solidFill>
            <a:schemeClr val="accent6">
              <a:lumMod val="60000"/>
              <a:lumOff val="40000"/>
            </a:schemeClr>
          </a:solidFill>
        </p:spPr>
        <p:txBody>
          <a:bodyPr>
            <a:normAutofit fontScale="92500"/>
          </a:bodyPr>
          <a:lstStyle/>
          <a:p>
            <a:pPr lvl="0"/>
            <a:endParaRPr lang="tt-RU" sz="3200" b="1" dirty="0" smtClean="0">
              <a:latin typeface="Times New Roman" pitchFamily="18" charset="0"/>
              <a:ea typeface="Calibri" pitchFamily="34" charset="0"/>
              <a:cs typeface="Times New Roman" pitchFamily="18" charset="0"/>
            </a:endParaRPr>
          </a:p>
          <a:p>
            <a:pPr lvl="0"/>
            <a:r>
              <a:rPr lang="tt-RU" sz="3200" b="1" dirty="0" smtClean="0">
                <a:solidFill>
                  <a:schemeClr val="bg1"/>
                </a:solidFill>
                <a:latin typeface="Times New Roman" pitchFamily="18" charset="0"/>
                <a:ea typeface="Calibri" pitchFamily="34" charset="0"/>
                <a:cs typeface="Times New Roman" pitchFamily="18" charset="0"/>
              </a:rPr>
              <a:t>Дәрес материалын бик әйбәт үзләштердем, хәтта иптәшемә дә булыша алам - “5”</a:t>
            </a:r>
            <a:endParaRPr lang="ru-RU" sz="3200" b="1" dirty="0" smtClean="0">
              <a:solidFill>
                <a:schemeClr val="bg1"/>
              </a:solidFill>
              <a:latin typeface="Arial" pitchFamily="34" charset="0"/>
              <a:cs typeface="Arial" pitchFamily="34" charset="0"/>
            </a:endParaRPr>
          </a:p>
          <a:p>
            <a:endParaRPr lang="tt-RU" sz="2800" dirty="0" smtClean="0">
              <a:solidFill>
                <a:schemeClr val="bg1"/>
              </a:solidFill>
            </a:endParaRPr>
          </a:p>
          <a:p>
            <a:pPr lvl="0" algn="just" eaLnBrk="0" fontAlgn="base" hangingPunct="0">
              <a:spcBef>
                <a:spcPct val="0"/>
              </a:spcBef>
              <a:spcAft>
                <a:spcPct val="0"/>
              </a:spcAft>
            </a:pPr>
            <a:r>
              <a:rPr lang="tt-RU" sz="3500" b="1" dirty="0" smtClean="0">
                <a:solidFill>
                  <a:schemeClr val="bg1"/>
                </a:solidFill>
                <a:latin typeface="Times New Roman" pitchFamily="18" charset="0"/>
                <a:ea typeface="Calibri" pitchFamily="34" charset="0"/>
                <a:cs typeface="Times New Roman" pitchFamily="18" charset="0"/>
              </a:rPr>
              <a:t>Әйбәт эшлим, материалны аңладым -“4”</a:t>
            </a:r>
            <a:endParaRPr lang="ru-RU" sz="3500" b="1" dirty="0" smtClean="0">
              <a:solidFill>
                <a:schemeClr val="bg1"/>
              </a:solidFill>
              <a:latin typeface="Arial" pitchFamily="34" charset="0"/>
              <a:ea typeface="Calibri" pitchFamily="34" charset="0"/>
              <a:cs typeface="Arial" pitchFamily="34" charset="0"/>
            </a:endParaRPr>
          </a:p>
          <a:p>
            <a:pPr lvl="0" algn="just" eaLnBrk="0" fontAlgn="base" hangingPunct="0">
              <a:spcBef>
                <a:spcPct val="0"/>
              </a:spcBef>
              <a:spcAft>
                <a:spcPct val="0"/>
              </a:spcAft>
            </a:pPr>
            <a:r>
              <a:rPr lang="tt-RU" sz="3500" dirty="0" smtClean="0">
                <a:solidFill>
                  <a:schemeClr val="bg1"/>
                </a:solidFill>
              </a:rPr>
              <a:t/>
            </a:r>
            <a:br>
              <a:rPr lang="tt-RU" sz="3500" dirty="0" smtClean="0">
                <a:solidFill>
                  <a:schemeClr val="bg1"/>
                </a:solidFill>
              </a:rPr>
            </a:br>
            <a:r>
              <a:rPr lang="tt-RU" sz="3500" b="1" dirty="0" smtClean="0">
                <a:solidFill>
                  <a:schemeClr val="bg1"/>
                </a:solidFill>
                <a:latin typeface="Times New Roman" pitchFamily="18" charset="0"/>
                <a:ea typeface="Calibri" pitchFamily="34" charset="0"/>
                <a:cs typeface="Times New Roman" pitchFamily="18" charset="0"/>
              </a:rPr>
              <a:t> Әйбәт эшлим, ләкин иптәшемнең ярдәменә каршы килмим - “3”</a:t>
            </a:r>
            <a:endParaRPr lang="tt-RU" sz="3500" dirty="0" smtClean="0">
              <a:solidFill>
                <a:schemeClr val="bg1"/>
              </a:solidFill>
            </a:endParaRPr>
          </a:p>
          <a:p>
            <a:endParaRPr lang="tt-RU" sz="2800" dirty="0" smtClean="0"/>
          </a:p>
          <a:p>
            <a:endParaRPr lang="tt-RU" sz="2800" dirty="0" smtClean="0"/>
          </a:p>
          <a:p>
            <a:endParaRPr lang="ru-RU" sz="2800" dirty="0" smtClean="0"/>
          </a:p>
        </p:txBody>
      </p:sp>
      <p:pic>
        <p:nvPicPr>
          <p:cNvPr id="32771" name="Picture 16" descr="http://im0-tub-ru.yandex.net/i?id=109689612-57-72&amp;n=21">
            <a:hlinkClick r:id="rId3"/>
          </p:cNvPr>
          <p:cNvPicPr>
            <a:picLocks noChangeAspect="1" noChangeArrowheads="1"/>
          </p:cNvPicPr>
          <p:nvPr/>
        </p:nvPicPr>
        <p:blipFill>
          <a:blip r:embed="rId4"/>
          <a:srcRect/>
          <a:stretch>
            <a:fillRect/>
          </a:stretch>
        </p:blipFill>
        <p:spPr bwMode="auto">
          <a:xfrm>
            <a:off x="117970" y="4429133"/>
            <a:ext cx="2220447" cy="1643074"/>
          </a:xfrm>
          <a:prstGeom prst="rect">
            <a:avLst/>
          </a:prstGeom>
          <a:noFill/>
          <a:ln w="9525">
            <a:noFill/>
            <a:miter lim="800000"/>
            <a:headEnd/>
            <a:tailEnd/>
          </a:ln>
        </p:spPr>
      </p:pic>
      <p:pic>
        <p:nvPicPr>
          <p:cNvPr id="32772" name="Picture 20" descr="http://im0-tub-ru.yandex.net/i?id=565664724-33-72&amp;n=21">
            <a:hlinkClick r:id="rId5"/>
          </p:cNvPr>
          <p:cNvPicPr>
            <a:picLocks noChangeAspect="1" noChangeArrowheads="1"/>
          </p:cNvPicPr>
          <p:nvPr/>
        </p:nvPicPr>
        <p:blipFill>
          <a:blip r:embed="rId6"/>
          <a:srcRect/>
          <a:stretch>
            <a:fillRect/>
          </a:stretch>
        </p:blipFill>
        <p:spPr bwMode="auto">
          <a:xfrm>
            <a:off x="285720" y="2601190"/>
            <a:ext cx="2000264" cy="1629498"/>
          </a:xfrm>
          <a:prstGeom prst="rect">
            <a:avLst/>
          </a:prstGeom>
          <a:noFill/>
          <a:ln w="9525">
            <a:noFill/>
            <a:miter lim="800000"/>
            <a:headEnd/>
            <a:tailEnd/>
          </a:ln>
        </p:spPr>
      </p:pic>
      <p:pic>
        <p:nvPicPr>
          <p:cNvPr id="32773" name="Picture 22" descr="http://im0-tub-ru.yandex.net/i?id=151669326-20-72&amp;n=21">
            <a:hlinkClick r:id="rId7"/>
          </p:cNvPr>
          <p:cNvPicPr>
            <a:picLocks noChangeAspect="1" noChangeArrowheads="1"/>
          </p:cNvPicPr>
          <p:nvPr/>
        </p:nvPicPr>
        <p:blipFill>
          <a:blip r:embed="rId8"/>
          <a:srcRect/>
          <a:stretch>
            <a:fillRect/>
          </a:stretch>
        </p:blipFill>
        <p:spPr bwMode="auto">
          <a:xfrm>
            <a:off x="142844" y="714355"/>
            <a:ext cx="2143140" cy="1714513"/>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r>
              <a:rPr lang="tt-RU" sz="4800" b="1" dirty="0" smtClean="0">
                <a:solidFill>
                  <a:schemeClr val="accent6">
                    <a:lumMod val="75000"/>
                  </a:schemeClr>
                </a:solidFill>
                <a:latin typeface="Times New Roman" pitchFamily="18" charset="0"/>
                <a:cs typeface="Times New Roman" pitchFamily="18" charset="0"/>
              </a:rPr>
              <a:t>Антонимнар сүзлеге</a:t>
            </a:r>
          </a:p>
          <a:p>
            <a:pPr lvl="0" algn="ctr" fontAlgn="base">
              <a:spcBef>
                <a:spcPct val="0"/>
              </a:spcBef>
              <a:spcAft>
                <a:spcPct val="0"/>
              </a:spcAft>
            </a:pPr>
            <a:endParaRPr lang="tt-RU" sz="4800" b="1" dirty="0" smtClean="0">
              <a:solidFill>
                <a:schemeClr val="accent6">
                  <a:lumMod val="75000"/>
                </a:schemeClr>
              </a:solidFill>
              <a:latin typeface="Times New Roman" pitchFamily="18" charset="0"/>
              <a:cs typeface="Times New Roman" pitchFamily="18" charset="0"/>
            </a:endParaRPr>
          </a:p>
          <a:p>
            <a:pPr lvl="0" algn="ctr" fontAlgn="base">
              <a:spcBef>
                <a:spcPct val="0"/>
              </a:spcBef>
              <a:spcAft>
                <a:spcPct val="0"/>
              </a:spcAft>
            </a:pPr>
            <a:endParaRPr lang="tt-RU" sz="4800" b="1" dirty="0" smtClean="0">
              <a:solidFill>
                <a:schemeClr val="accent6">
                  <a:lumMod val="75000"/>
                </a:schemeClr>
              </a:solidFill>
              <a:latin typeface="Times New Roman" pitchFamily="18" charset="0"/>
              <a:cs typeface="Times New Roman" pitchFamily="18" charset="0"/>
            </a:endParaRPr>
          </a:p>
          <a:p>
            <a:pPr lvl="0" algn="ctr" fontAlgn="base">
              <a:spcBef>
                <a:spcPct val="0"/>
              </a:spcBef>
              <a:spcAft>
                <a:spcPct val="0"/>
              </a:spcAft>
            </a:pPr>
            <a:endParaRPr lang="tt-RU" sz="8000" b="1" dirty="0" smtClean="0">
              <a:solidFill>
                <a:srgbClr val="FF0000"/>
              </a:solidFill>
              <a:latin typeface="Times New Roman" pitchFamily="18" charset="0"/>
              <a:cs typeface="Times New Roman" pitchFamily="18" charset="0"/>
            </a:endParaRPr>
          </a:p>
          <a:p>
            <a:pPr lvl="0" fontAlgn="base">
              <a:spcBef>
                <a:spcPct val="0"/>
              </a:spcBef>
              <a:spcAft>
                <a:spcPct val="0"/>
              </a:spcAft>
            </a:pPr>
            <a:endParaRPr lang="tt-RU" sz="4800" b="1" dirty="0" smtClean="0">
              <a:solidFill>
                <a:schemeClr val="accent6">
                  <a:lumMod val="75000"/>
                </a:schemeClr>
              </a:solidFill>
              <a:latin typeface="Arial" pitchFamily="34" charset="0"/>
              <a:cs typeface="Arial" pitchFamily="34" charset="0"/>
            </a:endParaRPr>
          </a:p>
          <a:p>
            <a:pPr lvl="0" fontAlgn="base">
              <a:spcBef>
                <a:spcPct val="0"/>
              </a:spcBef>
              <a:spcAft>
                <a:spcPct val="0"/>
              </a:spcAft>
            </a:pPr>
            <a:endParaRPr lang="tt-RU" sz="4800" dirty="0" smtClean="0">
              <a:solidFill>
                <a:schemeClr val="accent6">
                  <a:lumMod val="75000"/>
                </a:schemeClr>
              </a:solidFill>
              <a:latin typeface="Arial" pitchFamily="34" charset="0"/>
              <a:cs typeface="Arial" pitchFamily="34" charset="0"/>
            </a:endParaRPr>
          </a:p>
        </p:txBody>
      </p:sp>
      <p:pic>
        <p:nvPicPr>
          <p:cNvPr id="6" name="Picture 2"/>
          <p:cNvPicPr>
            <a:picLocks noChangeAspect="1" noChangeArrowheads="1"/>
          </p:cNvPicPr>
          <p:nvPr/>
        </p:nvPicPr>
        <p:blipFill>
          <a:blip r:embed="rId3"/>
          <a:srcRect/>
          <a:stretch>
            <a:fillRect/>
          </a:stretch>
        </p:blipFill>
        <p:spPr bwMode="auto">
          <a:xfrm>
            <a:off x="7232650" y="4946650"/>
            <a:ext cx="1911350" cy="1911350"/>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a:srcRect/>
          <a:stretch>
            <a:fillRect/>
          </a:stretch>
        </p:blipFill>
        <p:spPr bwMode="auto">
          <a:xfrm>
            <a:off x="4286248" y="1928802"/>
            <a:ext cx="2686050" cy="3786214"/>
          </a:xfrm>
          <a:prstGeom prst="rect">
            <a:avLst/>
          </a:prstGeom>
          <a:noFill/>
          <a:ln w="9525">
            <a:noFill/>
            <a:miter lim="800000"/>
            <a:headEnd/>
            <a:tailEnd/>
          </a:ln>
          <a:effectLst/>
        </p:spPr>
      </p:pic>
      <p:sp>
        <p:nvSpPr>
          <p:cNvPr id="7" name="Прямоугольник 6"/>
          <p:cNvSpPr/>
          <p:nvPr/>
        </p:nvSpPr>
        <p:spPr>
          <a:xfrm>
            <a:off x="1071538" y="1928802"/>
            <a:ext cx="2928958" cy="378621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accent6">
                    <a:lumMod val="50000"/>
                  </a:schemeClr>
                </a:solidFill>
                <a:latin typeface="Times New Roman" pitchFamily="18" charset="0"/>
                <a:cs typeface="Times New Roman" pitchFamily="18" charset="0"/>
              </a:rPr>
              <a:t>Татарстан </a:t>
            </a:r>
            <a:r>
              <a:rPr lang="ru-RU" sz="2400" dirty="0" err="1" smtClean="0">
                <a:solidFill>
                  <a:schemeClr val="accent6">
                    <a:lumMod val="50000"/>
                  </a:schemeClr>
                </a:solidFill>
                <a:latin typeface="Times New Roman" pitchFamily="18" charset="0"/>
                <a:cs typeface="Times New Roman" pitchFamily="18" charset="0"/>
              </a:rPr>
              <a:t>Республикасыны</a:t>
            </a:r>
            <a:r>
              <a:rPr lang="tt-RU" sz="2400" dirty="0" smtClean="0">
                <a:solidFill>
                  <a:schemeClr val="accent6">
                    <a:lumMod val="50000"/>
                  </a:schemeClr>
                </a:solidFill>
                <a:latin typeface="Times New Roman" pitchFamily="18" charset="0"/>
                <a:cs typeface="Times New Roman" pitchFamily="18" charset="0"/>
              </a:rPr>
              <a:t>ң Мәгариф Министрлыгы тарафыннан тәкъдим ителгән. 1000</a:t>
            </a:r>
            <a:r>
              <a:rPr lang="en-US" sz="2400" dirty="0" smtClean="0">
                <a:solidFill>
                  <a:schemeClr val="accent6">
                    <a:lumMod val="50000"/>
                  </a:schemeClr>
                </a:solidFill>
                <a:latin typeface="Times New Roman" pitchFamily="18" charset="0"/>
                <a:cs typeface="Times New Roman" pitchFamily="18" charset="0"/>
              </a:rPr>
              <a:t> </a:t>
            </a:r>
            <a:r>
              <a:rPr lang="tt-RU" sz="2400" dirty="0" smtClean="0">
                <a:solidFill>
                  <a:schemeClr val="accent6">
                    <a:lumMod val="50000"/>
                  </a:schemeClr>
                </a:solidFill>
                <a:latin typeface="Times New Roman" pitchFamily="18" charset="0"/>
                <a:cs typeface="Times New Roman" pitchFamily="18" charset="0"/>
              </a:rPr>
              <a:t>парга якын антонимнар тупланган</a:t>
            </a:r>
            <a:endParaRPr lang="ru-RU" sz="2400" dirty="0">
              <a:solidFill>
                <a:schemeClr val="accent6">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920230210"/>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strVal val="#ppt_w*0.70"/>
                                          </p:val>
                                        </p:tav>
                                        <p:tav tm="100000">
                                          <p:val>
                                            <p:strVal val="#ppt_w"/>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 calcmode="lin" valueType="num">
                                      <p:cBhvr>
                                        <p:cTn id="21" dur="1000" fill="hold"/>
                                        <p:tgtEl>
                                          <p:spTgt spid="1026"/>
                                        </p:tgtEl>
                                        <p:attrNameLst>
                                          <p:attrName>ppt_w</p:attrName>
                                        </p:attrNameLst>
                                      </p:cBhvr>
                                      <p:tavLst>
                                        <p:tav tm="0">
                                          <p:val>
                                            <p:strVal val="#ppt_w*0.70"/>
                                          </p:val>
                                        </p:tav>
                                        <p:tav tm="100000">
                                          <p:val>
                                            <p:strVal val="#ppt_w"/>
                                          </p:val>
                                        </p:tav>
                                      </p:tavLst>
                                    </p:anim>
                                    <p:anim calcmode="lin" valueType="num">
                                      <p:cBhvr>
                                        <p:cTn id="22" dur="1000" fill="hold"/>
                                        <p:tgtEl>
                                          <p:spTgt spid="1026"/>
                                        </p:tgtEl>
                                        <p:attrNameLst>
                                          <p:attrName>ppt_h</p:attrName>
                                        </p:attrNameLst>
                                      </p:cBhvr>
                                      <p:tavLst>
                                        <p:tav tm="0">
                                          <p:val>
                                            <p:strVal val="#ppt_h"/>
                                          </p:val>
                                        </p:tav>
                                        <p:tav tm="100000">
                                          <p:val>
                                            <p:strVal val="#ppt_h"/>
                                          </p:val>
                                        </p:tav>
                                      </p:tavLst>
                                    </p:anim>
                                    <p:animEffect transition="in" filter="fade">
                                      <p:cBhvr>
                                        <p:cTn id="23"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r>
              <a:rPr lang="tt-RU" sz="7200" dirty="0" smtClean="0">
                <a:solidFill>
                  <a:schemeClr val="accent6">
                    <a:lumMod val="75000"/>
                  </a:schemeClr>
                </a:solidFill>
                <a:latin typeface="Times New Roman" pitchFamily="18" charset="0"/>
                <a:cs typeface="Times New Roman" pitchFamily="18" charset="0"/>
              </a:rPr>
              <a:t>Өй эше</a:t>
            </a:r>
          </a:p>
          <a:p>
            <a:pPr algn="ctr"/>
            <a:r>
              <a:rPr lang="tt-RU" sz="4400" dirty="0" smtClean="0">
                <a:solidFill>
                  <a:schemeClr val="accent6">
                    <a:lumMod val="75000"/>
                  </a:schemeClr>
                </a:solidFill>
                <a:latin typeface="Times New Roman" pitchFamily="18" charset="0"/>
                <a:cs typeface="Times New Roman" pitchFamily="18" charset="0"/>
              </a:rPr>
              <a:t>1.  87 нче күнегү.  </a:t>
            </a:r>
            <a:endParaRPr lang="ru-RU" sz="4400" dirty="0" smtClean="0">
              <a:solidFill>
                <a:schemeClr val="accent6">
                  <a:lumMod val="75000"/>
                </a:schemeClr>
              </a:solidFill>
              <a:latin typeface="Times New Roman" pitchFamily="18" charset="0"/>
              <a:cs typeface="Times New Roman" pitchFamily="18" charset="0"/>
            </a:endParaRPr>
          </a:p>
          <a:p>
            <a:pPr algn="ctr"/>
            <a:r>
              <a:rPr lang="tt-RU" sz="4400" dirty="0" smtClean="0">
                <a:solidFill>
                  <a:schemeClr val="accent6">
                    <a:lumMod val="75000"/>
                  </a:schemeClr>
                </a:solidFill>
                <a:latin typeface="Times New Roman" pitchFamily="18" charset="0"/>
                <a:cs typeface="Times New Roman" pitchFamily="18" charset="0"/>
              </a:rPr>
              <a:t>2. “Туган яктан да кадерлерәк җир юк” дип исемләнгән фикер йөртү тексты язарга.</a:t>
            </a:r>
          </a:p>
          <a:p>
            <a:pPr algn="ctr"/>
            <a:r>
              <a:rPr lang="tt-RU" sz="4400" dirty="0" smtClean="0">
                <a:solidFill>
                  <a:schemeClr val="accent6">
                    <a:lumMod val="75000"/>
                  </a:schemeClr>
                </a:solidFill>
                <a:latin typeface="Times New Roman" pitchFamily="18" charset="0"/>
                <a:cs typeface="Times New Roman" pitchFamily="18" charset="0"/>
              </a:rPr>
              <a:t>3. Туган як турында мәкальләр уйлап килергә</a:t>
            </a:r>
            <a:endParaRPr lang="ru-RU" sz="4400" dirty="0" smtClean="0">
              <a:solidFill>
                <a:schemeClr val="accent6">
                  <a:lumMod val="75000"/>
                </a:schemeClr>
              </a:solidFill>
              <a:latin typeface="Times New Roman" pitchFamily="18" charset="0"/>
              <a:cs typeface="Times New Roman" pitchFamily="18" charset="0"/>
            </a:endParaRPr>
          </a:p>
          <a:p>
            <a:pPr lvl="0" algn="ctr" fontAlgn="base">
              <a:spcBef>
                <a:spcPct val="0"/>
              </a:spcBef>
              <a:spcAft>
                <a:spcPct val="0"/>
              </a:spcAft>
            </a:pPr>
            <a:endParaRPr lang="tt-RU" sz="2800" dirty="0" smtClean="0">
              <a:solidFill>
                <a:schemeClr val="accent6">
                  <a:lumMod val="75000"/>
                </a:schemeClr>
              </a:solidFill>
              <a:latin typeface="Arial" pitchFamily="34" charset="0"/>
              <a:cs typeface="Arial" pitchFamily="34" charset="0"/>
            </a:endParaRPr>
          </a:p>
        </p:txBody>
      </p:sp>
      <p:pic>
        <p:nvPicPr>
          <p:cNvPr id="6" name="Picture 2"/>
          <p:cNvPicPr>
            <a:picLocks noChangeAspect="1" noChangeArrowheads="1"/>
          </p:cNvPicPr>
          <p:nvPr/>
        </p:nvPicPr>
        <p:blipFill>
          <a:blip r:embed="rId3"/>
          <a:srcRect/>
          <a:stretch>
            <a:fillRect/>
          </a:stretch>
        </p:blipFill>
        <p:spPr bwMode="auto">
          <a:xfrm>
            <a:off x="6929454" y="928670"/>
            <a:ext cx="1595955" cy="1415281"/>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5">
                                            <p:txEl>
                                              <p:pRg st="1" end="1"/>
                                            </p:txEl>
                                          </p:spTgt>
                                        </p:tgtEl>
                                        <p:attrNameLst>
                                          <p:attrName>style.visibility</p:attrName>
                                        </p:attrNameLst>
                                      </p:cBhvr>
                                      <p:to>
                                        <p:strVal val="visible"/>
                                      </p:to>
                                    </p:set>
                                    <p:anim calcmode="discrete" valueType="clr">
                                      <p:cBhvr override="childStyle">
                                        <p:cTn id="14" dur="80"/>
                                        <p:tgtEl>
                                          <p:spTgt spid="5">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
                                            <p:txEl>
                                              <p:pRg st="1" end="1"/>
                                            </p:txEl>
                                          </p:spTgt>
                                        </p:tgtEl>
                                        <p:attrNameLst>
                                          <p:attrName>fillcolor</p:attrName>
                                        </p:attrNameLst>
                                      </p:cBhvr>
                                      <p:tavLst>
                                        <p:tav tm="0">
                                          <p:val>
                                            <p:clrVal>
                                              <a:schemeClr val="accent2"/>
                                            </p:clrVal>
                                          </p:val>
                                        </p:tav>
                                        <p:tav tm="50000">
                                          <p:val>
                                            <p:clrVal>
                                              <a:schemeClr val="hlink"/>
                                            </p:clrVal>
                                          </p:val>
                                        </p:tav>
                                      </p:tavLst>
                                    </p:anim>
                                    <p:set>
                                      <p:cBhvr>
                                        <p:cTn id="16" dur="80"/>
                                        <p:tgtEl>
                                          <p:spTgt spid="5">
                                            <p:txEl>
                                              <p:pRg st="1" end="1"/>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nodeType="clickEffect">
                                  <p:stCondLst>
                                    <p:cond delay="0"/>
                                  </p:stCondLst>
                                  <p:iterate type="lt">
                                    <p:tmPct val="50000"/>
                                  </p:iterate>
                                  <p:childTnLst>
                                    <p:set>
                                      <p:cBhvr>
                                        <p:cTn id="20" dur="1" fill="hold">
                                          <p:stCondLst>
                                            <p:cond delay="0"/>
                                          </p:stCondLst>
                                        </p:cTn>
                                        <p:tgtEl>
                                          <p:spTgt spid="5">
                                            <p:txEl>
                                              <p:pRg st="2" end="2"/>
                                            </p:txEl>
                                          </p:spTgt>
                                        </p:tgtEl>
                                        <p:attrNameLst>
                                          <p:attrName>style.visibility</p:attrName>
                                        </p:attrNameLst>
                                      </p:cBhvr>
                                      <p:to>
                                        <p:strVal val="visible"/>
                                      </p:to>
                                    </p:set>
                                    <p:anim calcmode="discrete" valueType="clr">
                                      <p:cBhvr override="childStyle">
                                        <p:cTn id="21" dur="80"/>
                                        <p:tgtEl>
                                          <p:spTgt spid="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5">
                                            <p:txEl>
                                              <p:pRg st="2" end="2"/>
                                            </p:txEl>
                                          </p:spTgt>
                                        </p:tgtEl>
                                        <p:attrNameLst>
                                          <p:attrName>fillcolor</p:attrName>
                                        </p:attrNameLst>
                                      </p:cBhvr>
                                      <p:tavLst>
                                        <p:tav tm="0">
                                          <p:val>
                                            <p:clrVal>
                                              <a:schemeClr val="accent2"/>
                                            </p:clrVal>
                                          </p:val>
                                        </p:tav>
                                        <p:tav tm="50000">
                                          <p:val>
                                            <p:clrVal>
                                              <a:schemeClr val="hlink"/>
                                            </p:clrVal>
                                          </p:val>
                                        </p:tav>
                                      </p:tavLst>
                                    </p:anim>
                                    <p:set>
                                      <p:cBhvr>
                                        <p:cTn id="23" dur="80"/>
                                        <p:tgtEl>
                                          <p:spTgt spid="5">
                                            <p:txEl>
                                              <p:pRg st="2" end="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nodeType="clickEffect">
                                  <p:stCondLst>
                                    <p:cond delay="0"/>
                                  </p:stCondLst>
                                  <p:iterate type="lt">
                                    <p:tmPct val="50000"/>
                                  </p:iterate>
                                  <p:childTnLst>
                                    <p:set>
                                      <p:cBhvr>
                                        <p:cTn id="27" dur="1" fill="hold">
                                          <p:stCondLst>
                                            <p:cond delay="0"/>
                                          </p:stCondLst>
                                        </p:cTn>
                                        <p:tgtEl>
                                          <p:spTgt spid="5">
                                            <p:txEl>
                                              <p:pRg st="3" end="3"/>
                                            </p:txEl>
                                          </p:spTgt>
                                        </p:tgtEl>
                                        <p:attrNameLst>
                                          <p:attrName>style.visibility</p:attrName>
                                        </p:attrNameLst>
                                      </p:cBhvr>
                                      <p:to>
                                        <p:strVal val="visible"/>
                                      </p:to>
                                    </p:set>
                                    <p:anim calcmode="discrete" valueType="clr">
                                      <p:cBhvr override="childStyle">
                                        <p:cTn id="28" dur="80"/>
                                        <p:tgtEl>
                                          <p:spTgt spid="5">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5">
                                            <p:txEl>
                                              <p:pRg st="3" end="3"/>
                                            </p:txEl>
                                          </p:spTgt>
                                        </p:tgtEl>
                                        <p:attrNameLst>
                                          <p:attrName>fillcolor</p:attrName>
                                        </p:attrNameLst>
                                      </p:cBhvr>
                                      <p:tavLst>
                                        <p:tav tm="0">
                                          <p:val>
                                            <p:clrVal>
                                              <a:schemeClr val="accent2"/>
                                            </p:clrVal>
                                          </p:val>
                                        </p:tav>
                                        <p:tav tm="50000">
                                          <p:val>
                                            <p:clrVal>
                                              <a:schemeClr val="hlink"/>
                                            </p:clrVal>
                                          </p:val>
                                        </p:tav>
                                      </p:tavLst>
                                    </p:anim>
                                    <p:set>
                                      <p:cBhvr>
                                        <p:cTn id="30" dur="80"/>
                                        <p:tgtEl>
                                          <p:spTgt spid="5">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13543">
            <a:off x="1175812" y="1204632"/>
            <a:ext cx="4429156" cy="2806144"/>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tt-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Дәрес тәмам, игътибарыгыз өчен бик зур рәхмәт!</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21506" name="Picture 2" descr="http://www.headprimer.com/uploads/SmileyHappyDance_gif_c200.gif"/>
          <p:cNvPicPr>
            <a:picLocks noChangeAspect="1" noChangeArrowheads="1" noCrop="1"/>
          </p:cNvPicPr>
          <p:nvPr/>
        </p:nvPicPr>
        <p:blipFill>
          <a:blip r:embed="rId3"/>
          <a:srcRect/>
          <a:stretch>
            <a:fillRect/>
          </a:stretch>
        </p:blipFill>
        <p:spPr bwMode="auto">
          <a:xfrm rot="2056364">
            <a:off x="3799527" y="3146361"/>
            <a:ext cx="3538010" cy="353801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506"/>
                                        </p:tgtEl>
                                        <p:attrNameLst>
                                          <p:attrName>style.visibility</p:attrName>
                                        </p:attrNameLst>
                                      </p:cBhvr>
                                      <p:to>
                                        <p:strVal val="visible"/>
                                      </p:to>
                                    </p:set>
                                    <p:animEffect transition="in" filter="fade">
                                      <p:cBhvr>
                                        <p:cTn id="14"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r>
              <a:rPr lang="tt-RU" sz="4800" b="1" dirty="0" smtClean="0">
                <a:solidFill>
                  <a:schemeClr val="accent6">
                    <a:lumMod val="75000"/>
                  </a:schemeClr>
                </a:solidFill>
                <a:latin typeface="Times New Roman" pitchFamily="18" charset="0"/>
                <a:cs typeface="Times New Roman" pitchFamily="18" charset="0"/>
              </a:rPr>
              <a:t>Бүгенге дәреснең темасы:</a:t>
            </a:r>
          </a:p>
          <a:p>
            <a:pPr lvl="0" algn="ctr" fontAlgn="base">
              <a:spcBef>
                <a:spcPct val="0"/>
              </a:spcBef>
              <a:spcAft>
                <a:spcPct val="0"/>
              </a:spcAft>
            </a:pPr>
            <a:endParaRPr lang="tt-RU" sz="4800" b="1" dirty="0" smtClean="0">
              <a:solidFill>
                <a:schemeClr val="accent6">
                  <a:lumMod val="75000"/>
                </a:schemeClr>
              </a:solidFill>
              <a:latin typeface="Arial" pitchFamily="34" charset="0"/>
              <a:cs typeface="Arial" pitchFamily="34" charset="0"/>
            </a:endParaRPr>
          </a:p>
          <a:p>
            <a:pPr lvl="0" algn="ctr" fontAlgn="base">
              <a:spcBef>
                <a:spcPct val="0"/>
              </a:spcBef>
              <a:spcAft>
                <a:spcPct val="0"/>
              </a:spcAft>
            </a:pPr>
            <a:r>
              <a:rPr lang="tt-RU" sz="8000" b="1" dirty="0" smtClean="0">
                <a:solidFill>
                  <a:srgbClr val="FF0000"/>
                </a:solidFill>
                <a:latin typeface="Times New Roman" pitchFamily="18" charset="0"/>
                <a:cs typeface="Times New Roman" pitchFamily="18" charset="0"/>
              </a:rPr>
              <a:t>Антонимнар</a:t>
            </a:r>
          </a:p>
          <a:p>
            <a:pPr lvl="0" fontAlgn="base">
              <a:spcBef>
                <a:spcPct val="0"/>
              </a:spcBef>
              <a:spcAft>
                <a:spcPct val="0"/>
              </a:spcAft>
            </a:pPr>
            <a:endParaRPr lang="tt-RU" sz="4800" b="1" dirty="0" smtClean="0">
              <a:solidFill>
                <a:schemeClr val="accent6">
                  <a:lumMod val="75000"/>
                </a:schemeClr>
              </a:solidFill>
              <a:latin typeface="Arial" pitchFamily="34" charset="0"/>
              <a:cs typeface="Arial" pitchFamily="34" charset="0"/>
            </a:endParaRPr>
          </a:p>
          <a:p>
            <a:pPr lvl="0" fontAlgn="base">
              <a:spcBef>
                <a:spcPct val="0"/>
              </a:spcBef>
              <a:spcAft>
                <a:spcPct val="0"/>
              </a:spcAft>
            </a:pPr>
            <a:endParaRPr lang="tt-RU" sz="4800" dirty="0" smtClean="0">
              <a:solidFill>
                <a:schemeClr val="accent6">
                  <a:lumMod val="75000"/>
                </a:schemeClr>
              </a:solidFill>
              <a:latin typeface="Arial" pitchFamily="34" charset="0"/>
              <a:cs typeface="Arial" pitchFamily="34" charset="0"/>
            </a:endParaRPr>
          </a:p>
        </p:txBody>
      </p:sp>
      <p:pic>
        <p:nvPicPr>
          <p:cNvPr id="6" name="Picture 2"/>
          <p:cNvPicPr>
            <a:picLocks noChangeAspect="1" noChangeArrowheads="1"/>
          </p:cNvPicPr>
          <p:nvPr/>
        </p:nvPicPr>
        <p:blipFill>
          <a:blip r:embed="rId3"/>
          <a:srcRect/>
          <a:stretch>
            <a:fillRect/>
          </a:stretch>
        </p:blipFill>
        <p:spPr bwMode="auto">
          <a:xfrm>
            <a:off x="6357950" y="4214818"/>
            <a:ext cx="1911350" cy="1911350"/>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nodeType="clickEffect">
                                  <p:stCondLst>
                                    <p:cond delay="0"/>
                                  </p:stCondLst>
                                  <p:iterate type="lt">
                                    <p:tmPct val="50000"/>
                                  </p:iterate>
                                  <p:childTnLst>
                                    <p:set>
                                      <p:cBhvr>
                                        <p:cTn id="13" dur="1" fill="hold">
                                          <p:stCondLst>
                                            <p:cond delay="0"/>
                                          </p:stCondLst>
                                        </p:cTn>
                                        <p:tgtEl>
                                          <p:spTgt spid="5">
                                            <p:txEl>
                                              <p:pRg st="2" end="2"/>
                                            </p:txEl>
                                          </p:spTgt>
                                        </p:tgtEl>
                                        <p:attrNameLst>
                                          <p:attrName>style.visibility</p:attrName>
                                        </p:attrNameLst>
                                      </p:cBhvr>
                                      <p:to>
                                        <p:strVal val="visible"/>
                                      </p:to>
                                    </p:set>
                                    <p:anim calcmode="discrete" valueType="clr">
                                      <p:cBhvr override="childStyle">
                                        <p:cTn id="14" dur="80"/>
                                        <p:tgtEl>
                                          <p:spTgt spid="5">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
                                            <p:txEl>
                                              <p:pRg st="2" end="2"/>
                                            </p:txEl>
                                          </p:spTgt>
                                        </p:tgtEl>
                                        <p:attrNameLst>
                                          <p:attrName>fillcolor</p:attrName>
                                        </p:attrNameLst>
                                      </p:cBhvr>
                                      <p:tavLst>
                                        <p:tav tm="0">
                                          <p:val>
                                            <p:clrVal>
                                              <a:schemeClr val="accent2"/>
                                            </p:clrVal>
                                          </p:val>
                                        </p:tav>
                                        <p:tav tm="50000">
                                          <p:val>
                                            <p:clrVal>
                                              <a:schemeClr val="hlink"/>
                                            </p:clrVal>
                                          </p:val>
                                        </p:tav>
                                      </p:tavLst>
                                    </p:anim>
                                    <p:set>
                                      <p:cBhvr>
                                        <p:cTn id="16" dur="80"/>
                                        <p:tgtEl>
                                          <p:spTgt spid="5">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539552" y="928670"/>
            <a:ext cx="8424936" cy="5000660"/>
          </a:xfrm>
          <a:prstGeom prst="rect">
            <a:avLst/>
          </a:prstGeom>
          <a:solidFill>
            <a:schemeClr val="accent6">
              <a:lumMod val="60000"/>
              <a:lumOff val="40000"/>
            </a:schemeClr>
          </a:solidFill>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endParaRPr lang="tt-RU" sz="6000" b="1" dirty="0">
              <a:solidFill>
                <a:srgbClr val="FF0000"/>
              </a:solidFill>
              <a:latin typeface="Times New Roman" pitchFamily="18" charset="0"/>
              <a:cs typeface="Times New Roman" pitchFamily="18" charset="0"/>
            </a:endParaRPr>
          </a:p>
          <a:p>
            <a:pPr lvl="0" algn="ctr" fontAlgn="base">
              <a:spcBef>
                <a:spcPct val="0"/>
              </a:spcBef>
              <a:spcAft>
                <a:spcPct val="0"/>
              </a:spcAft>
            </a:pPr>
            <a:r>
              <a:rPr lang="tt-RU" sz="3600" b="1" u="sng" dirty="0" smtClean="0">
                <a:solidFill>
                  <a:schemeClr val="accent6">
                    <a:lumMod val="50000"/>
                  </a:schemeClr>
                </a:solidFill>
                <a:latin typeface="Times New Roman" pitchFamily="18" charset="0"/>
                <a:cs typeface="Times New Roman" pitchFamily="18" charset="0"/>
              </a:rPr>
              <a:t>Олыларга</a:t>
            </a:r>
            <a:r>
              <a:rPr lang="tt-RU" sz="3600" b="1" dirty="0" smtClean="0">
                <a:solidFill>
                  <a:schemeClr val="accent6">
                    <a:lumMod val="50000"/>
                  </a:schemeClr>
                </a:solidFill>
                <a:latin typeface="Times New Roman" pitchFamily="18" charset="0"/>
                <a:cs typeface="Times New Roman" pitchFamily="18" charset="0"/>
              </a:rPr>
              <a:t> </a:t>
            </a:r>
            <a:r>
              <a:rPr lang="tt-RU" sz="3600" b="1" u="sng" dirty="0" smtClean="0">
                <a:solidFill>
                  <a:schemeClr val="accent6">
                    <a:lumMod val="50000"/>
                  </a:schemeClr>
                </a:solidFill>
                <a:latin typeface="Times New Roman" pitchFamily="18" charset="0"/>
                <a:cs typeface="Times New Roman" pitchFamily="18" charset="0"/>
              </a:rPr>
              <a:t>кече</a:t>
            </a:r>
            <a:r>
              <a:rPr lang="tt-RU" sz="3600" b="1" dirty="0" smtClean="0">
                <a:solidFill>
                  <a:schemeClr val="accent6">
                    <a:lumMod val="50000"/>
                  </a:schemeClr>
                </a:solidFill>
                <a:latin typeface="Times New Roman" pitchFamily="18" charset="0"/>
                <a:cs typeface="Times New Roman" pitchFamily="18" charset="0"/>
              </a:rPr>
              <a:t> бул, </a:t>
            </a:r>
            <a:r>
              <a:rPr lang="tt-RU" sz="3600" b="1" u="sng" dirty="0" smtClean="0">
                <a:solidFill>
                  <a:schemeClr val="accent6">
                    <a:lumMod val="50000"/>
                  </a:schemeClr>
                </a:solidFill>
                <a:latin typeface="Times New Roman" pitchFamily="18" charset="0"/>
                <a:cs typeface="Times New Roman" pitchFamily="18" charset="0"/>
              </a:rPr>
              <a:t>кечеләргә</a:t>
            </a:r>
            <a:r>
              <a:rPr lang="tt-RU" sz="3600" b="1" dirty="0" smtClean="0">
                <a:solidFill>
                  <a:schemeClr val="accent6">
                    <a:lumMod val="50000"/>
                  </a:schemeClr>
                </a:solidFill>
                <a:latin typeface="Times New Roman" pitchFamily="18" charset="0"/>
                <a:cs typeface="Times New Roman" pitchFamily="18" charset="0"/>
              </a:rPr>
              <a:t> </a:t>
            </a:r>
            <a:r>
              <a:rPr lang="tt-RU" sz="3600" b="1" u="sng" dirty="0" smtClean="0">
                <a:solidFill>
                  <a:schemeClr val="accent6">
                    <a:lumMod val="50000"/>
                  </a:schemeClr>
                </a:solidFill>
                <a:latin typeface="Times New Roman" pitchFamily="18" charset="0"/>
                <a:cs typeface="Times New Roman" pitchFamily="18" charset="0"/>
              </a:rPr>
              <a:t>олы</a:t>
            </a:r>
            <a:r>
              <a:rPr lang="tt-RU" sz="3600" b="1" dirty="0" smtClean="0">
                <a:solidFill>
                  <a:schemeClr val="accent6">
                    <a:lumMod val="50000"/>
                  </a:schemeClr>
                </a:solidFill>
                <a:latin typeface="Times New Roman" pitchFamily="18" charset="0"/>
                <a:cs typeface="Times New Roman" pitchFamily="18" charset="0"/>
              </a:rPr>
              <a:t> бул.</a:t>
            </a:r>
          </a:p>
          <a:p>
            <a:pPr lvl="0" algn="ctr" fontAlgn="base">
              <a:spcBef>
                <a:spcPct val="0"/>
              </a:spcBef>
              <a:spcAft>
                <a:spcPct val="0"/>
              </a:spcAft>
            </a:pPr>
            <a:r>
              <a:rPr lang="tt-RU" sz="3600" b="1" u="sng" dirty="0" smtClean="0">
                <a:solidFill>
                  <a:schemeClr val="accent6">
                    <a:lumMod val="50000"/>
                  </a:schemeClr>
                </a:solidFill>
                <a:latin typeface="Times New Roman" pitchFamily="18" charset="0"/>
                <a:cs typeface="Times New Roman" pitchFamily="18" charset="0"/>
              </a:rPr>
              <a:t>Ак</a:t>
            </a:r>
            <a:r>
              <a:rPr lang="tt-RU" sz="3600" b="1" dirty="0" smtClean="0">
                <a:solidFill>
                  <a:schemeClr val="accent6">
                    <a:lumMod val="50000"/>
                  </a:schemeClr>
                </a:solidFill>
                <a:latin typeface="Times New Roman" pitchFamily="18" charset="0"/>
                <a:cs typeface="Times New Roman" pitchFamily="18" charset="0"/>
              </a:rPr>
              <a:t>  бодайны </a:t>
            </a:r>
            <a:r>
              <a:rPr lang="tt-RU" sz="3600" b="1" u="sng" dirty="0" smtClean="0">
                <a:solidFill>
                  <a:schemeClr val="accent6">
                    <a:lumMod val="50000"/>
                  </a:schemeClr>
                </a:solidFill>
                <a:latin typeface="Times New Roman" pitchFamily="18" charset="0"/>
                <a:cs typeface="Times New Roman" pitchFamily="18" charset="0"/>
              </a:rPr>
              <a:t>кара</a:t>
            </a:r>
            <a:r>
              <a:rPr lang="tt-RU" sz="3600" b="1" dirty="0" smtClean="0">
                <a:solidFill>
                  <a:schemeClr val="accent6">
                    <a:lumMod val="50000"/>
                  </a:schemeClr>
                </a:solidFill>
                <a:latin typeface="Times New Roman" pitchFamily="18" charset="0"/>
                <a:cs typeface="Times New Roman" pitchFamily="18" charset="0"/>
              </a:rPr>
              <a:t> җир бирә.</a:t>
            </a:r>
          </a:p>
          <a:p>
            <a:pPr lvl="0" algn="ctr" fontAlgn="base">
              <a:spcBef>
                <a:spcPct val="0"/>
              </a:spcBef>
              <a:spcAft>
                <a:spcPct val="0"/>
              </a:spcAft>
            </a:pPr>
            <a:r>
              <a:rPr lang="tt-RU" sz="3600" b="1" u="sng" dirty="0" smtClean="0">
                <a:solidFill>
                  <a:schemeClr val="accent6">
                    <a:lumMod val="50000"/>
                  </a:schemeClr>
                </a:solidFill>
                <a:latin typeface="Times New Roman" pitchFamily="18" charset="0"/>
                <a:cs typeface="Times New Roman" pitchFamily="18" charset="0"/>
              </a:rPr>
              <a:t>Ак</a:t>
            </a:r>
            <a:r>
              <a:rPr lang="tt-RU" sz="3600" dirty="0" smtClean="0">
                <a:solidFill>
                  <a:schemeClr val="accent6">
                    <a:lumMod val="50000"/>
                  </a:schemeClr>
                </a:solidFill>
                <a:latin typeface="Times New Roman" pitchFamily="18" charset="0"/>
                <a:cs typeface="Times New Roman" pitchFamily="18" charset="0"/>
              </a:rPr>
              <a:t> </a:t>
            </a:r>
            <a:r>
              <a:rPr lang="tt-RU" sz="3600" b="1" dirty="0" smtClean="0">
                <a:solidFill>
                  <a:schemeClr val="accent6">
                    <a:lumMod val="50000"/>
                  </a:schemeClr>
                </a:solidFill>
                <a:latin typeface="Times New Roman" pitchFamily="18" charset="0"/>
                <a:cs typeface="Times New Roman" pitchFamily="18" charset="0"/>
              </a:rPr>
              <a:t>йөзләрем </a:t>
            </a:r>
            <a:r>
              <a:rPr lang="tt-RU" sz="3600" b="1" u="sng" dirty="0" smtClean="0">
                <a:solidFill>
                  <a:schemeClr val="accent6">
                    <a:lumMod val="50000"/>
                  </a:schemeClr>
                </a:solidFill>
                <a:latin typeface="Times New Roman" pitchFamily="18" charset="0"/>
                <a:cs typeface="Times New Roman" pitchFamily="18" charset="0"/>
              </a:rPr>
              <a:t>сары</a:t>
            </a:r>
            <a:r>
              <a:rPr lang="tt-RU" sz="3600" b="1" dirty="0" smtClean="0">
                <a:solidFill>
                  <a:schemeClr val="accent6">
                    <a:lumMod val="50000"/>
                  </a:schemeClr>
                </a:solidFill>
                <a:latin typeface="Times New Roman" pitchFamily="18" charset="0"/>
                <a:cs typeface="Times New Roman" pitchFamily="18" charset="0"/>
              </a:rPr>
              <a:t> булды,</a:t>
            </a:r>
          </a:p>
          <a:p>
            <a:pPr lvl="0" algn="ctr" fontAlgn="base">
              <a:spcBef>
                <a:spcPct val="0"/>
              </a:spcBef>
              <a:spcAft>
                <a:spcPct val="0"/>
              </a:spcAft>
            </a:pPr>
            <a:r>
              <a:rPr lang="tt-RU" sz="3600" b="1" dirty="0" smtClean="0">
                <a:solidFill>
                  <a:schemeClr val="accent6">
                    <a:lumMod val="50000"/>
                  </a:schemeClr>
                </a:solidFill>
                <a:latin typeface="Times New Roman" pitchFamily="18" charset="0"/>
                <a:cs typeface="Times New Roman" pitchFamily="18" charset="0"/>
              </a:rPr>
              <a:t>Гел сине уйлап кына.</a:t>
            </a:r>
          </a:p>
          <a:p>
            <a:pPr lvl="0" fontAlgn="base">
              <a:spcBef>
                <a:spcPct val="0"/>
              </a:spcBef>
              <a:spcAft>
                <a:spcPct val="0"/>
              </a:spcAft>
            </a:pPr>
            <a:endParaRPr lang="tt-RU" sz="4800" b="1" dirty="0" smtClean="0">
              <a:solidFill>
                <a:schemeClr val="accent6">
                  <a:lumMod val="75000"/>
                </a:schemeClr>
              </a:solidFill>
              <a:latin typeface="Arial" pitchFamily="34" charset="0"/>
              <a:cs typeface="Arial" pitchFamily="34" charset="0"/>
            </a:endParaRPr>
          </a:p>
          <a:p>
            <a:pPr lvl="0" fontAlgn="base">
              <a:spcBef>
                <a:spcPct val="0"/>
              </a:spcBef>
              <a:spcAft>
                <a:spcPct val="0"/>
              </a:spcAft>
            </a:pPr>
            <a:endParaRPr lang="tt-RU" sz="4800" dirty="0" smtClean="0">
              <a:solidFill>
                <a:schemeClr val="accent6">
                  <a:lumMod val="75000"/>
                </a:schemeClr>
              </a:solidFill>
              <a:latin typeface="Arial" pitchFamily="34" charset="0"/>
              <a:cs typeface="Arial" pitchFamily="34" charset="0"/>
            </a:endParaRPr>
          </a:p>
        </p:txBody>
      </p:sp>
    </p:spTree>
    <p:extLst>
      <p:ext uri="{BB962C8B-B14F-4D97-AF65-F5344CB8AC3E}">
        <p14:creationId xmlns:p14="http://schemas.microsoft.com/office/powerpoint/2010/main" xmlns="" val="2187303224"/>
      </p:ext>
    </p:extLst>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2" name="Заголовок 1"/>
          <p:cNvSpPr>
            <a:spLocks noGrp="1"/>
          </p:cNvSpPr>
          <p:nvPr>
            <p:ph type="title"/>
          </p:nvPr>
        </p:nvSpPr>
        <p:spPr>
          <a:xfrm rot="21313543">
            <a:off x="1175812" y="1204632"/>
            <a:ext cx="4429156" cy="2806144"/>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a:xfrm>
            <a:off x="2714612" y="4071942"/>
            <a:ext cx="5072098" cy="1857389"/>
          </a:xfrm>
        </p:spPr>
        <p:txBody>
          <a:bodyPr>
            <a:normAutofit/>
          </a:bodyPr>
          <a:lstStyle/>
          <a:p>
            <a:pPr algn="ctr">
              <a:buNone/>
            </a:pPr>
            <a:endParaRPr lang="tt-RU" sz="7400" b="1" dirty="0" smtClean="0">
              <a:solidFill>
                <a:schemeClr val="accent6">
                  <a:lumMod val="75000"/>
                </a:schemeClr>
              </a:solidFill>
            </a:endParaRPr>
          </a:p>
          <a:p>
            <a:pPr algn="ctr">
              <a:buNone/>
            </a:pPr>
            <a:r>
              <a:rPr lang="tt-RU" dirty="0" smtClean="0"/>
              <a:t> </a:t>
            </a:r>
            <a:endParaRPr lang="ru-RU" dirty="0"/>
          </a:p>
        </p:txBody>
      </p:sp>
      <p:sp>
        <p:nvSpPr>
          <p:cNvPr id="5" name="Прямоугольник 4"/>
          <p:cNvSpPr/>
          <p:nvPr/>
        </p:nvSpPr>
        <p:spPr>
          <a:xfrm>
            <a:off x="928662" y="714356"/>
            <a:ext cx="7286676" cy="528641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tt-RU" sz="4800" b="1" u="sng" dirty="0" smtClean="0">
                <a:solidFill>
                  <a:srgbClr val="FF6600"/>
                </a:solidFill>
                <a:effectLst>
                  <a:outerShdw blurRad="38100" dist="38100" dir="2700000" algn="tl">
                    <a:srgbClr val="000000">
                      <a:alpha val="43137"/>
                    </a:srgbClr>
                  </a:outerShdw>
                </a:effectLst>
                <a:latin typeface="Times New Roman" pitchFamily="18" charset="0"/>
                <a:cs typeface="Arial" charset="0"/>
              </a:rPr>
              <a:t>Антонимнар</a:t>
            </a:r>
          </a:p>
          <a:p>
            <a:pPr algn="ctr">
              <a:defRPr/>
            </a:pPr>
            <a:endParaRPr lang="tt-RU" sz="4800" b="1" u="sng" dirty="0" smtClean="0">
              <a:solidFill>
                <a:srgbClr val="FF6600"/>
              </a:solidFill>
              <a:effectLst>
                <a:outerShdw blurRad="38100" dist="38100" dir="2700000" algn="tl">
                  <a:srgbClr val="000000">
                    <a:alpha val="43137"/>
                  </a:srgbClr>
                </a:outerShdw>
              </a:effectLst>
              <a:latin typeface="Times New Roman" pitchFamily="18" charset="0"/>
              <a:cs typeface="Arial" charset="0"/>
            </a:endParaRPr>
          </a:p>
          <a:p>
            <a:pPr algn="ctr">
              <a:defRPr/>
            </a:pPr>
            <a:endParaRPr lang="tt-RU" sz="4800" b="1" u="sng" dirty="0" smtClean="0">
              <a:solidFill>
                <a:srgbClr val="FF6600"/>
              </a:solidFill>
              <a:effectLst>
                <a:outerShdw blurRad="38100" dist="38100" dir="2700000" algn="tl">
                  <a:srgbClr val="000000">
                    <a:alpha val="43137"/>
                  </a:srgbClr>
                </a:outerShdw>
              </a:effectLst>
              <a:latin typeface="Times New Roman" pitchFamily="18" charset="0"/>
              <a:cs typeface="Arial" charset="0"/>
            </a:endParaRPr>
          </a:p>
          <a:p>
            <a:pPr algn="ctr">
              <a:defRPr/>
            </a:pPr>
            <a:endParaRPr lang="tt-RU" sz="4800" b="1" u="sng" dirty="0" smtClean="0">
              <a:solidFill>
                <a:srgbClr val="FF6600"/>
              </a:solidFill>
              <a:effectLst>
                <a:outerShdw blurRad="38100" dist="38100" dir="2700000" algn="tl">
                  <a:srgbClr val="000000">
                    <a:alpha val="43137"/>
                  </a:srgbClr>
                </a:outerShdw>
              </a:effectLst>
              <a:latin typeface="Times New Roman" pitchFamily="18" charset="0"/>
              <a:cs typeface="Arial" charset="0"/>
            </a:endParaRPr>
          </a:p>
          <a:p>
            <a:pPr algn="ctr">
              <a:defRPr/>
            </a:pPr>
            <a:endParaRPr lang="tt-RU" sz="4800" b="1" u="sng" dirty="0" smtClean="0">
              <a:solidFill>
                <a:srgbClr val="FF6600"/>
              </a:solidFill>
              <a:effectLst>
                <a:outerShdw blurRad="38100" dist="38100" dir="2700000" algn="tl">
                  <a:srgbClr val="000000">
                    <a:alpha val="43137"/>
                  </a:srgbClr>
                </a:outerShdw>
              </a:effectLst>
              <a:latin typeface="Times New Roman" pitchFamily="18" charset="0"/>
              <a:cs typeface="Arial" charset="0"/>
            </a:endParaRPr>
          </a:p>
          <a:p>
            <a:pPr algn="ctr">
              <a:defRPr/>
            </a:pPr>
            <a:endParaRPr lang="tt-RU" sz="4800" b="1" u="sng" dirty="0" smtClean="0">
              <a:solidFill>
                <a:srgbClr val="FF6600"/>
              </a:solidFill>
              <a:effectLst>
                <a:outerShdw blurRad="38100" dist="38100" dir="2700000" algn="tl">
                  <a:srgbClr val="000000">
                    <a:alpha val="43137"/>
                  </a:srgbClr>
                </a:outerShdw>
              </a:effectLst>
              <a:latin typeface="Times New Roman" pitchFamily="18" charset="0"/>
              <a:cs typeface="Arial" charset="0"/>
            </a:endParaRPr>
          </a:p>
          <a:p>
            <a:pPr algn="ctr">
              <a:defRPr/>
            </a:pPr>
            <a:endParaRPr lang="ru-RU" sz="4800" b="1" u="sng" dirty="0">
              <a:solidFill>
                <a:srgbClr val="FF6600"/>
              </a:solidFill>
              <a:effectLst>
                <a:outerShdw blurRad="38100" dist="38100" dir="2700000" algn="tl">
                  <a:srgbClr val="000000">
                    <a:alpha val="43137"/>
                  </a:srgbClr>
                </a:outerShdw>
              </a:effectLst>
              <a:latin typeface="Times New Roman" pitchFamily="18" charset="0"/>
              <a:cs typeface="Arial" charset="0"/>
            </a:endParaRPr>
          </a:p>
        </p:txBody>
      </p:sp>
      <p:sp>
        <p:nvSpPr>
          <p:cNvPr id="6" name="Прямоугольник 5"/>
          <p:cNvSpPr/>
          <p:nvPr/>
        </p:nvSpPr>
        <p:spPr>
          <a:xfrm>
            <a:off x="1142976" y="2000240"/>
            <a:ext cx="3429024" cy="221457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2800" b="1" i="1" dirty="0" smtClean="0">
                <a:solidFill>
                  <a:srgbClr val="0070C0"/>
                </a:solidFill>
                <a:latin typeface="Times New Roman" pitchFamily="18" charset="0"/>
                <a:cs typeface="Times New Roman" pitchFamily="18" charset="0"/>
              </a:rPr>
              <a:t>Олыларга-кечеләргә</a:t>
            </a:r>
          </a:p>
          <a:p>
            <a:pPr algn="ctr"/>
            <a:r>
              <a:rPr lang="tt-RU" sz="2800" b="1" i="1" dirty="0" smtClean="0">
                <a:solidFill>
                  <a:srgbClr val="0070C0"/>
                </a:solidFill>
                <a:latin typeface="Times New Roman" pitchFamily="18" charset="0"/>
                <a:cs typeface="Times New Roman" pitchFamily="18" charset="0"/>
              </a:rPr>
              <a:t>Кече-олы</a:t>
            </a:r>
          </a:p>
          <a:p>
            <a:pPr algn="ctr"/>
            <a:r>
              <a:rPr lang="tt-RU" sz="2800" b="1" i="1" dirty="0" smtClean="0">
                <a:solidFill>
                  <a:srgbClr val="0070C0"/>
                </a:solidFill>
                <a:latin typeface="Times New Roman" pitchFamily="18" charset="0"/>
                <a:cs typeface="Times New Roman" pitchFamily="18" charset="0"/>
              </a:rPr>
              <a:t>Ак-кара</a:t>
            </a:r>
          </a:p>
        </p:txBody>
      </p:sp>
      <p:sp>
        <p:nvSpPr>
          <p:cNvPr id="7" name="Прямоугольник 6"/>
          <p:cNvSpPr/>
          <p:nvPr/>
        </p:nvSpPr>
        <p:spPr>
          <a:xfrm>
            <a:off x="4786314" y="2000240"/>
            <a:ext cx="3214710" cy="221457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5400" i="1" dirty="0" smtClean="0">
                <a:solidFill>
                  <a:srgbClr val="0070C0"/>
                </a:solidFill>
                <a:latin typeface="Times New Roman" pitchFamily="18" charset="0"/>
                <a:cs typeface="Times New Roman" pitchFamily="18" charset="0"/>
              </a:rPr>
              <a:t>Ак-сары</a:t>
            </a:r>
            <a:endParaRPr lang="ru-RU" sz="5400" i="1" dirty="0">
              <a:solidFill>
                <a:srgbClr val="0070C0"/>
              </a:solidFill>
              <a:latin typeface="Times New Roman" pitchFamily="18" charset="0"/>
              <a:cs typeface="Times New Roman" pitchFamily="18" charset="0"/>
            </a:endParaRPr>
          </a:p>
        </p:txBody>
      </p:sp>
      <p:sp>
        <p:nvSpPr>
          <p:cNvPr id="8" name="Овал 7"/>
          <p:cNvSpPr/>
          <p:nvPr/>
        </p:nvSpPr>
        <p:spPr>
          <a:xfrm>
            <a:off x="1142976" y="4643446"/>
            <a:ext cx="3214710" cy="1143008"/>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4000" dirty="0" smtClean="0">
                <a:solidFill>
                  <a:srgbClr val="FF0000"/>
                </a:solidFill>
                <a:latin typeface="Times New Roman" pitchFamily="18" charset="0"/>
                <a:cs typeface="Times New Roman" pitchFamily="18" charset="0"/>
              </a:rPr>
              <a:t>даими</a:t>
            </a:r>
            <a:endParaRPr lang="ru-RU" sz="4000" dirty="0">
              <a:solidFill>
                <a:srgbClr val="FF0000"/>
              </a:solidFill>
              <a:latin typeface="Times New Roman" pitchFamily="18" charset="0"/>
              <a:cs typeface="Times New Roman" pitchFamily="18" charset="0"/>
            </a:endParaRPr>
          </a:p>
        </p:txBody>
      </p:sp>
      <p:sp>
        <p:nvSpPr>
          <p:cNvPr id="9" name="Овал 8"/>
          <p:cNvSpPr/>
          <p:nvPr/>
        </p:nvSpPr>
        <p:spPr>
          <a:xfrm>
            <a:off x="4572000" y="4572008"/>
            <a:ext cx="3643338" cy="1143008"/>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3200" dirty="0" smtClean="0">
                <a:solidFill>
                  <a:srgbClr val="FF0000"/>
                </a:solidFill>
                <a:latin typeface="Times New Roman" pitchFamily="18" charset="0"/>
                <a:cs typeface="Times New Roman" pitchFamily="18" charset="0"/>
              </a:rPr>
              <a:t>контекстуаль</a:t>
            </a:r>
            <a:endParaRPr lang="ru-RU" sz="3200" dirty="0">
              <a:solidFill>
                <a:srgbClr val="FF0000"/>
              </a:solidFill>
              <a:latin typeface="Times New Roman" pitchFamily="18" charset="0"/>
              <a:cs typeface="Times New Roman" pitchFamily="18" charset="0"/>
            </a:endParaRPr>
          </a:p>
        </p:txBody>
      </p:sp>
      <p:sp>
        <p:nvSpPr>
          <p:cNvPr id="10" name="Стрелка вниз 9"/>
          <p:cNvSpPr/>
          <p:nvPr/>
        </p:nvSpPr>
        <p:spPr>
          <a:xfrm>
            <a:off x="3214678" y="1571612"/>
            <a:ext cx="642942"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5429256" y="1571612"/>
            <a:ext cx="571504"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2643174" y="4214818"/>
            <a:ext cx="500066"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p:cNvSpPr/>
          <p:nvPr/>
        </p:nvSpPr>
        <p:spPr>
          <a:xfrm>
            <a:off x="6072198" y="4214818"/>
            <a:ext cx="500066" cy="357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ppt_w</p:attrName>
                                        </p:attrNameLst>
                                      </p:cBhvr>
                                      <p:tavLst>
                                        <p:tav tm="0">
                                          <p:val>
                                            <p:strVal val="#ppt_w*0.70"/>
                                          </p:val>
                                        </p:tav>
                                        <p:tav tm="100000">
                                          <p:val>
                                            <p:strVal val="#ppt_w"/>
                                          </p:val>
                                        </p:tav>
                                      </p:tavLst>
                                    </p:anim>
                                    <p:anim calcmode="lin" valueType="num">
                                      <p:cBhvr>
                                        <p:cTn id="36" dur="1000" fill="hold"/>
                                        <p:tgtEl>
                                          <p:spTgt spid="7"/>
                                        </p:tgtEl>
                                        <p:attrNameLst>
                                          <p:attrName>ppt_h</p:attrName>
                                        </p:attrNameLst>
                                      </p:cBhvr>
                                      <p:tavLst>
                                        <p:tav tm="0">
                                          <p:val>
                                            <p:strVal val="#ppt_h"/>
                                          </p:val>
                                        </p:tav>
                                        <p:tav tm="100000">
                                          <p:val>
                                            <p:strVal val="#ppt_h"/>
                                          </p:val>
                                        </p:tav>
                                      </p:tavLst>
                                    </p:anim>
                                    <p:animEffect transition="in" filter="fade">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1000" fill="hold"/>
                                        <p:tgtEl>
                                          <p:spTgt spid="12"/>
                                        </p:tgtEl>
                                        <p:attrNameLst>
                                          <p:attrName>ppt_w</p:attrName>
                                        </p:attrNameLst>
                                      </p:cBhvr>
                                      <p:tavLst>
                                        <p:tav tm="0">
                                          <p:val>
                                            <p:strVal val="#ppt_w*0.70"/>
                                          </p:val>
                                        </p:tav>
                                        <p:tav tm="100000">
                                          <p:val>
                                            <p:strVal val="#ppt_w"/>
                                          </p:val>
                                        </p:tav>
                                      </p:tavLst>
                                    </p:anim>
                                    <p:anim calcmode="lin" valueType="num">
                                      <p:cBhvr>
                                        <p:cTn id="43" dur="1000" fill="hold"/>
                                        <p:tgtEl>
                                          <p:spTgt spid="12"/>
                                        </p:tgtEl>
                                        <p:attrNameLst>
                                          <p:attrName>ppt_h</p:attrName>
                                        </p:attrNameLst>
                                      </p:cBhvr>
                                      <p:tavLst>
                                        <p:tav tm="0">
                                          <p:val>
                                            <p:strVal val="#ppt_h"/>
                                          </p:val>
                                        </p:tav>
                                        <p:tav tm="100000">
                                          <p:val>
                                            <p:strVal val="#ppt_h"/>
                                          </p:val>
                                        </p:tav>
                                      </p:tavLst>
                                    </p:anim>
                                    <p:animEffect transition="in" filter="fade">
                                      <p:cBhvr>
                                        <p:cTn id="44" dur="10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1000" fill="hold"/>
                                        <p:tgtEl>
                                          <p:spTgt spid="8"/>
                                        </p:tgtEl>
                                        <p:attrNameLst>
                                          <p:attrName>ppt_w</p:attrName>
                                        </p:attrNameLst>
                                      </p:cBhvr>
                                      <p:tavLst>
                                        <p:tav tm="0">
                                          <p:val>
                                            <p:strVal val="#ppt_w*0.70"/>
                                          </p:val>
                                        </p:tav>
                                        <p:tav tm="100000">
                                          <p:val>
                                            <p:strVal val="#ppt_w"/>
                                          </p:val>
                                        </p:tav>
                                      </p:tavLst>
                                    </p:anim>
                                    <p:anim calcmode="lin" valueType="num">
                                      <p:cBhvr>
                                        <p:cTn id="50" dur="1000" fill="hold"/>
                                        <p:tgtEl>
                                          <p:spTgt spid="8"/>
                                        </p:tgtEl>
                                        <p:attrNameLst>
                                          <p:attrName>ppt_h</p:attrName>
                                        </p:attrNameLst>
                                      </p:cBhvr>
                                      <p:tavLst>
                                        <p:tav tm="0">
                                          <p:val>
                                            <p:strVal val="#ppt_h"/>
                                          </p:val>
                                        </p:tav>
                                        <p:tav tm="100000">
                                          <p:val>
                                            <p:strVal val="#ppt_h"/>
                                          </p:val>
                                        </p:tav>
                                      </p:tavLst>
                                    </p:anim>
                                    <p:animEffect transition="in" filter="fade">
                                      <p:cBhvr>
                                        <p:cTn id="51" dur="10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strVal val="#ppt_w*0.70"/>
                                          </p:val>
                                        </p:tav>
                                        <p:tav tm="100000">
                                          <p:val>
                                            <p:strVal val="#ppt_w"/>
                                          </p:val>
                                        </p:tav>
                                      </p:tavLst>
                                    </p:anim>
                                    <p:anim calcmode="lin" valueType="num">
                                      <p:cBhvr>
                                        <p:cTn id="57" dur="1000" fill="hold"/>
                                        <p:tgtEl>
                                          <p:spTgt spid="13"/>
                                        </p:tgtEl>
                                        <p:attrNameLst>
                                          <p:attrName>ppt_h</p:attrName>
                                        </p:attrNameLst>
                                      </p:cBhvr>
                                      <p:tavLst>
                                        <p:tav tm="0">
                                          <p:val>
                                            <p:strVal val="#ppt_h"/>
                                          </p:val>
                                        </p:tav>
                                        <p:tav tm="100000">
                                          <p:val>
                                            <p:strVal val="#ppt_h"/>
                                          </p:val>
                                        </p:tav>
                                      </p:tavLst>
                                    </p:anim>
                                    <p:animEffect transition="in" filter="fade">
                                      <p:cBhvr>
                                        <p:cTn id="58" dur="10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1000" fill="hold"/>
                                        <p:tgtEl>
                                          <p:spTgt spid="9"/>
                                        </p:tgtEl>
                                        <p:attrNameLst>
                                          <p:attrName>ppt_w</p:attrName>
                                        </p:attrNameLst>
                                      </p:cBhvr>
                                      <p:tavLst>
                                        <p:tav tm="0">
                                          <p:val>
                                            <p:strVal val="#ppt_w*0.70"/>
                                          </p:val>
                                        </p:tav>
                                        <p:tav tm="100000">
                                          <p:val>
                                            <p:strVal val="#ppt_w"/>
                                          </p:val>
                                        </p:tav>
                                      </p:tavLst>
                                    </p:anim>
                                    <p:anim calcmode="lin" valueType="num">
                                      <p:cBhvr>
                                        <p:cTn id="64" dur="1000" fill="hold"/>
                                        <p:tgtEl>
                                          <p:spTgt spid="9"/>
                                        </p:tgtEl>
                                        <p:attrNameLst>
                                          <p:attrName>ppt_h</p:attrName>
                                        </p:attrNameLst>
                                      </p:cBhvr>
                                      <p:tavLst>
                                        <p:tav tm="0">
                                          <p:val>
                                            <p:strVal val="#ppt_h"/>
                                          </p:val>
                                        </p:tav>
                                        <p:tav tm="100000">
                                          <p:val>
                                            <p:strVal val="#ppt_h"/>
                                          </p:val>
                                        </p:tav>
                                      </p:tavLst>
                                    </p:anim>
                                    <p:animEffect transition="in" filter="fade">
                                      <p:cBhvr>
                                        <p:cTn id="6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fontAlgn="base">
              <a:spcBef>
                <a:spcPct val="0"/>
              </a:spcBef>
              <a:spcAft>
                <a:spcPct val="0"/>
              </a:spcAft>
            </a:pPr>
            <a:endParaRPr lang="tt-RU" sz="3600" dirty="0" smtClean="0">
              <a:solidFill>
                <a:schemeClr val="accent6">
                  <a:lumMod val="75000"/>
                </a:schemeClr>
              </a:solidFill>
              <a:latin typeface="Arial" pitchFamily="34" charset="0"/>
              <a:cs typeface="Arial" pitchFamily="34" charset="0"/>
            </a:endParaRPr>
          </a:p>
        </p:txBody>
      </p:sp>
      <p:sp>
        <p:nvSpPr>
          <p:cNvPr id="6" name="Прямоугольник 5"/>
          <p:cNvSpPr/>
          <p:nvPr/>
        </p:nvSpPr>
        <p:spPr>
          <a:xfrm>
            <a:off x="1071538" y="1142984"/>
            <a:ext cx="7072362" cy="928694"/>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i="1" dirty="0" smtClean="0">
                <a:solidFill>
                  <a:srgbClr val="FF3300"/>
                </a:solidFill>
                <a:latin typeface="SL Baskerville Light Italic" pitchFamily="2" charset="0"/>
              </a:rPr>
              <a:t> </a:t>
            </a:r>
            <a:r>
              <a:rPr lang="tt-RU" sz="3200" b="1" i="1" dirty="0" smtClean="0">
                <a:solidFill>
                  <a:srgbClr val="FF3300"/>
                </a:solidFill>
                <a:latin typeface="SL Baskerville Light Italic" pitchFamily="2" charset="0"/>
              </a:rPr>
              <a:t>Антонимнар ни өчен кулланыла?</a:t>
            </a:r>
            <a:endParaRPr lang="ru-RU" sz="3200" b="1" dirty="0"/>
          </a:p>
        </p:txBody>
      </p:sp>
      <p:sp>
        <p:nvSpPr>
          <p:cNvPr id="7" name="Прямоугольник 6"/>
          <p:cNvSpPr/>
          <p:nvPr/>
        </p:nvSpPr>
        <p:spPr>
          <a:xfrm>
            <a:off x="1142976" y="2214554"/>
            <a:ext cx="7000924" cy="364333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90000"/>
              </a:lnSpc>
            </a:pPr>
            <a:r>
              <a:rPr lang="tt-RU" sz="2000" b="1" dirty="0" smtClean="0">
                <a:solidFill>
                  <a:srgbClr val="0070C0"/>
                </a:solidFill>
                <a:latin typeface="Times New Roman" pitchFamily="18" charset="0"/>
                <a:cs typeface="Times New Roman" pitchFamily="18" charset="0"/>
              </a:rPr>
              <a:t>Сөйләмгә серлелек өстәү һәм гомумиләштерү өчен.</a:t>
            </a:r>
          </a:p>
          <a:p>
            <a:pPr>
              <a:lnSpc>
                <a:spcPct val="90000"/>
              </a:lnSpc>
            </a:pPr>
            <a:r>
              <a:rPr lang="tt-RU" sz="2000" dirty="0" smtClean="0">
                <a:solidFill>
                  <a:srgbClr val="0070C0"/>
                </a:solidFill>
                <a:latin typeface="Times New Roman" pitchFamily="18" charset="0"/>
                <a:cs typeface="Times New Roman" pitchFamily="18" charset="0"/>
              </a:rPr>
              <a:t>       </a:t>
            </a:r>
            <a:r>
              <a:rPr lang="tt-RU" sz="2000" i="1" dirty="0" smtClean="0">
                <a:solidFill>
                  <a:srgbClr val="0070C0"/>
                </a:solidFill>
                <a:latin typeface="Times New Roman" pitchFamily="18" charset="0"/>
                <a:cs typeface="Times New Roman" pitchFamily="18" charset="0"/>
              </a:rPr>
              <a:t>Акка кара тиз йога .Иске авыздан яңа сүз.</a:t>
            </a:r>
          </a:p>
          <a:p>
            <a:pPr>
              <a:lnSpc>
                <a:spcPct val="90000"/>
              </a:lnSpc>
            </a:pPr>
            <a:r>
              <a:rPr lang="tt-RU" sz="2000" b="1" dirty="0" smtClean="0">
                <a:solidFill>
                  <a:srgbClr val="0070C0"/>
                </a:solidFill>
                <a:latin typeface="Times New Roman" pitchFamily="18" charset="0"/>
                <a:cs typeface="Times New Roman" pitchFamily="18" charset="0"/>
              </a:rPr>
              <a:t>  Уй – фикерне читләтеп әйтү өчен.</a:t>
            </a:r>
          </a:p>
          <a:p>
            <a:pPr>
              <a:lnSpc>
                <a:spcPct val="90000"/>
              </a:lnSpc>
            </a:pPr>
            <a:r>
              <a:rPr lang="tt-RU" sz="2000" dirty="0" smtClean="0">
                <a:solidFill>
                  <a:srgbClr val="0070C0"/>
                </a:solidFill>
                <a:latin typeface="Times New Roman" pitchFamily="18" charset="0"/>
                <a:cs typeface="Times New Roman" pitchFamily="18" charset="0"/>
              </a:rPr>
              <a:t>       </a:t>
            </a:r>
            <a:r>
              <a:rPr lang="tt-RU" sz="2000" i="1" dirty="0" smtClean="0">
                <a:solidFill>
                  <a:srgbClr val="0070C0"/>
                </a:solidFill>
                <a:latin typeface="Times New Roman" pitchFamily="18" charset="0"/>
                <a:cs typeface="Times New Roman" pitchFamily="18" charset="0"/>
              </a:rPr>
              <a:t>Ачы белән төзәтәләр, татлы белән бозалар</a:t>
            </a:r>
            <a:r>
              <a:rPr lang="tt-RU" sz="2000" dirty="0" smtClean="0">
                <a:solidFill>
                  <a:srgbClr val="0070C0"/>
                </a:solidFill>
                <a:latin typeface="Times New Roman" pitchFamily="18" charset="0"/>
                <a:cs typeface="Times New Roman" pitchFamily="18" charset="0"/>
              </a:rPr>
              <a:t> </a:t>
            </a:r>
          </a:p>
          <a:p>
            <a:pPr>
              <a:lnSpc>
                <a:spcPct val="90000"/>
              </a:lnSpc>
            </a:pPr>
            <a:r>
              <a:rPr lang="tt-RU" sz="2000" b="1" dirty="0" smtClean="0">
                <a:solidFill>
                  <a:srgbClr val="0070C0"/>
                </a:solidFill>
                <a:latin typeface="Times New Roman" pitchFamily="18" charset="0"/>
                <a:cs typeface="Times New Roman" pitchFamily="18" charset="0"/>
              </a:rPr>
              <a:t>  Сөйләмнең көчен, сәнгат</a:t>
            </a:r>
            <a:r>
              <a:rPr lang="ru-RU" sz="2000" b="1" dirty="0" err="1" smtClean="0">
                <a:solidFill>
                  <a:srgbClr val="0070C0"/>
                </a:solidFill>
                <a:latin typeface="Times New Roman" pitchFamily="18" charset="0"/>
                <a:cs typeface="Times New Roman" pitchFamily="18" charset="0"/>
              </a:rPr>
              <a:t>ь</a:t>
            </a:r>
            <a:r>
              <a:rPr lang="tt-RU" sz="2000" b="1" dirty="0" smtClean="0">
                <a:solidFill>
                  <a:srgbClr val="0070C0"/>
                </a:solidFill>
                <a:latin typeface="Times New Roman" pitchFamily="18" charset="0"/>
                <a:cs typeface="Times New Roman" pitchFamily="18" charset="0"/>
              </a:rPr>
              <a:t>лелеген арттыру өчен.</a:t>
            </a:r>
          </a:p>
          <a:p>
            <a:pPr>
              <a:lnSpc>
                <a:spcPct val="90000"/>
              </a:lnSpc>
            </a:pPr>
            <a:r>
              <a:rPr lang="tt-RU" sz="2000" dirty="0" smtClean="0">
                <a:solidFill>
                  <a:srgbClr val="0070C0"/>
                </a:solidFill>
                <a:latin typeface="Times New Roman" pitchFamily="18" charset="0"/>
                <a:cs typeface="Times New Roman" pitchFamily="18" charset="0"/>
              </a:rPr>
              <a:t>       </a:t>
            </a:r>
            <a:r>
              <a:rPr lang="tt-RU" sz="2000" i="1" dirty="0" smtClean="0">
                <a:solidFill>
                  <a:srgbClr val="0070C0"/>
                </a:solidFill>
                <a:latin typeface="Times New Roman" pitchFamily="18" charset="0"/>
                <a:cs typeface="Times New Roman" pitchFamily="18" charset="0"/>
              </a:rPr>
              <a:t>Күп исле гөлләр арасында</a:t>
            </a:r>
          </a:p>
          <a:p>
            <a:pPr>
              <a:lnSpc>
                <a:spcPct val="90000"/>
              </a:lnSpc>
            </a:pPr>
            <a:r>
              <a:rPr lang="tt-RU" sz="2000" i="1" dirty="0" smtClean="0">
                <a:solidFill>
                  <a:srgbClr val="0070C0"/>
                </a:solidFill>
                <a:latin typeface="Times New Roman" pitchFamily="18" charset="0"/>
                <a:cs typeface="Times New Roman" pitchFamily="18" charset="0"/>
              </a:rPr>
              <a:t>       Бер иссез гөл исле булган.</a:t>
            </a:r>
          </a:p>
          <a:p>
            <a:pPr>
              <a:lnSpc>
                <a:spcPct val="90000"/>
              </a:lnSpc>
            </a:pPr>
            <a:r>
              <a:rPr lang="tt-RU" sz="2000" i="1" dirty="0" smtClean="0">
                <a:solidFill>
                  <a:srgbClr val="0070C0"/>
                </a:solidFill>
                <a:latin typeface="Times New Roman" pitchFamily="18" charset="0"/>
                <a:cs typeface="Times New Roman" pitchFamily="18" charset="0"/>
              </a:rPr>
              <a:t>       Күп иссез гөл арасында</a:t>
            </a:r>
          </a:p>
          <a:p>
            <a:pPr>
              <a:lnSpc>
                <a:spcPct val="90000"/>
              </a:lnSpc>
            </a:pPr>
            <a:r>
              <a:rPr lang="tt-RU" sz="2000" i="1" dirty="0" smtClean="0">
                <a:solidFill>
                  <a:srgbClr val="0070C0"/>
                </a:solidFill>
                <a:latin typeface="Times New Roman" pitchFamily="18" charset="0"/>
                <a:cs typeface="Times New Roman" pitchFamily="18" charset="0"/>
              </a:rPr>
              <a:t>      Бер исле гөл иссез калган.</a:t>
            </a:r>
          </a:p>
          <a:p>
            <a:pPr>
              <a:lnSpc>
                <a:spcPct val="90000"/>
              </a:lnSpc>
            </a:pPr>
            <a:r>
              <a:rPr lang="tt-RU" sz="2000" b="1" dirty="0" smtClean="0">
                <a:solidFill>
                  <a:srgbClr val="0070C0"/>
                </a:solidFill>
                <a:latin typeface="Times New Roman" pitchFamily="18" charset="0"/>
                <a:cs typeface="Times New Roman" pitchFamily="18" charset="0"/>
              </a:rPr>
              <a:t>Әйберләрне, күренешләрне чагыштыру, каршы кую өчен</a:t>
            </a:r>
            <a:r>
              <a:rPr lang="tt-RU" sz="2000" dirty="0" smtClean="0">
                <a:solidFill>
                  <a:srgbClr val="0070C0"/>
                </a:solidFill>
                <a:latin typeface="Times New Roman" pitchFamily="18" charset="0"/>
                <a:cs typeface="Times New Roman" pitchFamily="18" charset="0"/>
              </a:rPr>
              <a:t>.</a:t>
            </a:r>
          </a:p>
          <a:p>
            <a:pPr>
              <a:lnSpc>
                <a:spcPct val="90000"/>
              </a:lnSpc>
            </a:pPr>
            <a:r>
              <a:rPr lang="tt-RU" sz="2000" dirty="0" smtClean="0">
                <a:solidFill>
                  <a:srgbClr val="0070C0"/>
                </a:solidFill>
                <a:latin typeface="Times New Roman" pitchFamily="18" charset="0"/>
                <a:cs typeface="Times New Roman" pitchFamily="18" charset="0"/>
              </a:rPr>
              <a:t>      </a:t>
            </a:r>
            <a:r>
              <a:rPr lang="tt-RU" sz="2000" i="1" dirty="0" smtClean="0">
                <a:solidFill>
                  <a:srgbClr val="0070C0"/>
                </a:solidFill>
                <a:latin typeface="Times New Roman" pitchFamily="18" charset="0"/>
                <a:cs typeface="Times New Roman" pitchFamily="18" charset="0"/>
              </a:rPr>
              <a:t>Гыйлемсез- бер яши, гыйлемле мең яши.</a:t>
            </a:r>
            <a:endParaRPr lang="ru-RU" sz="2000" i="1" dirty="0" smtClean="0">
              <a:solidFill>
                <a:srgbClr val="0070C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1"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box(in)">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 name="Picture 2"/>
          <p:cNvPicPr>
            <a:picLocks noChangeAspect="1" noChangeArrowheads="1"/>
          </p:cNvPicPr>
          <p:nvPr/>
        </p:nvPicPr>
        <p:blipFill>
          <a:blip r:embed="rId3"/>
          <a:srcRect/>
          <a:stretch>
            <a:fillRect/>
          </a:stretch>
        </p:blipFill>
        <p:spPr bwMode="auto">
          <a:xfrm>
            <a:off x="3857620" y="3929066"/>
            <a:ext cx="3500462" cy="2197102"/>
          </a:xfrm>
          <a:prstGeom prst="rect">
            <a:avLst/>
          </a:prstGeom>
          <a:noFill/>
          <a:ln w="9525">
            <a:noFill/>
            <a:miter lim="800000"/>
            <a:headEnd/>
            <a:tailEnd/>
          </a:ln>
          <a:effectLst/>
        </p:spPr>
      </p:pic>
      <p:sp>
        <p:nvSpPr>
          <p:cNvPr id="9" name="Прямоугольник 8"/>
          <p:cNvSpPr/>
          <p:nvPr/>
        </p:nvSpPr>
        <p:spPr>
          <a:xfrm rot="21298719">
            <a:off x="1179639" y="1260269"/>
            <a:ext cx="4429156" cy="2664325"/>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t-RU" sz="8800" dirty="0" smtClean="0">
                <a:solidFill>
                  <a:srgbClr val="0070C0"/>
                </a:solidFill>
                <a:latin typeface="Times New Roman" pitchFamily="18" charset="0"/>
                <a:cs typeface="Times New Roman" pitchFamily="18" charset="0"/>
              </a:rPr>
              <a:t>Үзбәя</a:t>
            </a:r>
            <a:endParaRPr lang="ru-RU" sz="8800" dirty="0">
              <a:solidFill>
                <a:srgbClr val="0070C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3.bp.blogspot.com/-qQNHjXrQflc/TlFIRKCydDI/AAAAAAAAAYc/Th1YI-DhAMk/s1600/%2525D1%252581%2525D0%2525BB%2525D0%2525B0%2525D0%2525B9%2525D0%2525B4%2525D1%25258B.%252B%2525D1%252580%2525D0%2525B8%2525D1%252581%2525D0%2525BE%2525D0%2525B2%2525D0%2525B0%2525D0%2525BD%2525D0%2525B8%2525D0%2525B5.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Содержимое 2"/>
          <p:cNvSpPr>
            <a:spLocks noGrp="1"/>
          </p:cNvSpPr>
          <p:nvPr>
            <p:ph idx="1"/>
          </p:nvPr>
        </p:nvSpPr>
        <p:spPr>
          <a:xfrm>
            <a:off x="2714612" y="4500570"/>
            <a:ext cx="5072098" cy="1625593"/>
          </a:xfrm>
        </p:spPr>
        <p:txBody>
          <a:bodyPr/>
          <a:lstStyle/>
          <a:p>
            <a:pPr algn="ctr">
              <a:buNone/>
            </a:pP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5" name="Прямоугольник 4"/>
          <p:cNvSpPr/>
          <p:nvPr/>
        </p:nvSpPr>
        <p:spPr>
          <a:xfrm>
            <a:off x="785786" y="928670"/>
            <a:ext cx="7500990" cy="50006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fontAlgn="base">
              <a:spcBef>
                <a:spcPct val="0"/>
              </a:spcBef>
              <a:spcAft>
                <a:spcPct val="0"/>
              </a:spcAft>
            </a:pPr>
            <a:r>
              <a:rPr lang="tt-RU" sz="6000" b="1" i="1" dirty="0" smtClean="0">
                <a:solidFill>
                  <a:srgbClr val="0070C0"/>
                </a:solidFill>
                <a:latin typeface="Times New Roman" pitchFamily="18" charset="0"/>
                <a:cs typeface="Times New Roman" pitchFamily="18" charset="0"/>
              </a:rPr>
              <a:t>Дәреслек белән эш</a:t>
            </a:r>
          </a:p>
          <a:p>
            <a:pPr lvl="0" algn="ctr" fontAlgn="base">
              <a:spcBef>
                <a:spcPct val="0"/>
              </a:spcBef>
              <a:spcAft>
                <a:spcPct val="0"/>
              </a:spcAft>
            </a:pPr>
            <a:r>
              <a:rPr lang="tt-RU" sz="6000" b="1" i="1" dirty="0" smtClean="0">
                <a:solidFill>
                  <a:srgbClr val="0070C0"/>
                </a:solidFill>
                <a:latin typeface="Times New Roman" pitchFamily="18" charset="0"/>
                <a:cs typeface="Times New Roman" pitchFamily="18" charset="0"/>
              </a:rPr>
              <a:t>Кагыйдә белән танышу </a:t>
            </a:r>
          </a:p>
          <a:p>
            <a:pPr lvl="0" algn="ctr" fontAlgn="base">
              <a:spcBef>
                <a:spcPct val="0"/>
              </a:spcBef>
              <a:spcAft>
                <a:spcPct val="0"/>
              </a:spcAft>
            </a:pPr>
            <a:endParaRPr lang="tt-RU" sz="6000" b="1" dirty="0" smtClean="0">
              <a:solidFill>
                <a:schemeClr val="accent6">
                  <a:lumMod val="75000"/>
                </a:schemeClr>
              </a:solidFill>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a:srcRect/>
          <a:stretch>
            <a:fillRect/>
          </a:stretch>
        </p:blipFill>
        <p:spPr bwMode="auto">
          <a:xfrm>
            <a:off x="6786578" y="4572008"/>
            <a:ext cx="1595955" cy="1415281"/>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833</TotalTime>
  <Words>406</Words>
  <Application>Microsoft Office PowerPoint</Application>
  <PresentationFormat>Экран (4:3)</PresentationFormat>
  <Paragraphs>115</Paragraphs>
  <Slides>34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Тема Office</vt:lpstr>
      <vt:lpstr>     КАЗАН ШӘҺӘРЕ  МӘСКӘҮ РАЙОНЫ Г.ИБРАҺИМОВ  ИСЕМЕНДӘГЕ  17 НЧЕ ТАТАР ГИМНАЗИЯСЕ МУНИЦИПАЛЬ ГОМУМИ БЕЛЕМ БИРҮ УЧРЕЖДЕНИЕСЕ     </vt:lpstr>
      <vt:lpstr>   Һәркөн саен хәерле көн телим, Аяз күкләр телим җиремә. Биек күкләр телим бөркетләргә Һәм иминлек телим илемә. Юлчыларга хәерле юл телим, Чәчкәләргә карап елмаям…  </vt:lpstr>
      <vt:lpstr> </vt:lpstr>
      <vt:lpstr>Слайд 4</vt:lpstr>
      <vt:lpstr>Слайд 5</vt:lpstr>
      <vt:lpstr>Слайд 6</vt:lpstr>
      <vt:lpstr>Слайд 7</vt:lpstr>
      <vt:lpstr>Слайд 8</vt:lpstr>
      <vt:lpstr>Слайд 9</vt:lpstr>
      <vt:lpstr>Слайд 10</vt:lpstr>
      <vt:lpstr>Слайд 11</vt:lpstr>
      <vt:lpstr> Ял минуты</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Текст язу өчен темалар: 1. Туган ягым 2. Туган шәһәрем 3. Мин бәхетле    </vt:lpstr>
      <vt:lpstr>Слайд 26</vt:lpstr>
      <vt:lpstr>Слайд 27</vt:lpstr>
      <vt:lpstr>Хезмәтнең тире ачы булса да, җимеше татлы. </vt:lpstr>
      <vt:lpstr>Рефлексия , бәяләү</vt:lpstr>
      <vt:lpstr>Нинди белем – шундый бәя =)</vt:lpstr>
      <vt:lpstr>Дәрескә гомуми бәя кую.</vt:lpstr>
      <vt:lpstr>Слайд 32</vt:lpstr>
      <vt:lpstr>Слайд 33</vt:lpstr>
      <vt:lpstr>Дәрес тәмам, игътибарыгыз өчен бик зур рәхмәт!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Һәр көн саен хәерле көн телим, Аяз күкләр телим җиремә. Биек күкләр телим бөркетләргә Һәм иминлек телим илемә. Юлчыларга хәерле көн телим, Чәчкәләргә карап елмаям. Һәрбер кеше якын кардәш сыман, Үз балам күк тоела һәр бала. </dc:title>
  <dc:creator>Пользователь</dc:creator>
  <cp:lastModifiedBy>543</cp:lastModifiedBy>
  <cp:revision>89</cp:revision>
  <dcterms:created xsi:type="dcterms:W3CDTF">2016-02-02T18:58:26Z</dcterms:created>
  <dcterms:modified xsi:type="dcterms:W3CDTF">2016-12-20T19:12:08Z</dcterms:modified>
</cp:coreProperties>
</file>