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66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78693CD-1226-40AA-9450-42BA6DCAA18B}" type="datetimeFigureOut">
              <a:rPr lang="ru-RU" smtClean="0"/>
              <a:pPr/>
              <a:t>25.11.2021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CA6E940-884B-46FF-AE3C-8D4603729D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office.microsoft.com/PowerPoint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4.infourok.ru/uploads/ex/0057/0019c9e6-dcbb7bae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8" y="3169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2369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57228545_w640_h640_rostovaya-figura-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500042"/>
            <a:ext cx="2962588" cy="3202798"/>
          </a:xfrm>
          <a:prstGeom prst="rect">
            <a:avLst/>
          </a:prstGeom>
        </p:spPr>
      </p:pic>
      <p:pic>
        <p:nvPicPr>
          <p:cNvPr id="6" name="Рисунок 5" descr="1614550901_5-p-smeshariki-na-belom-fone-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860032" y="332656"/>
            <a:ext cx="3069554" cy="2838314"/>
          </a:xfrm>
          <a:prstGeom prst="rect">
            <a:avLst/>
          </a:prstGeom>
        </p:spPr>
      </p:pic>
      <p:pic>
        <p:nvPicPr>
          <p:cNvPr id="7" name="Рисунок 6" descr="1620323884_15-phonoteka_org-p-smeshariki-krosh-s-fonom-15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57752" y="3000372"/>
            <a:ext cx="3456384" cy="3456384"/>
          </a:xfrm>
          <a:prstGeom prst="rect">
            <a:avLst/>
          </a:prstGeom>
        </p:spPr>
      </p:pic>
      <p:pic>
        <p:nvPicPr>
          <p:cNvPr id="1026" name="Picture 2" descr="G:\аттестация Шилова Ж.С\Методическая разработка\Новая папка\Epy_9gNXIAEDjmY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286124"/>
            <a:ext cx="3000396" cy="300039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42910" y="2143116"/>
            <a:ext cx="2635226" cy="192540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</a:rPr>
              <a:t>2. Устройство компьютера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72066" y="2500306"/>
            <a:ext cx="2531110" cy="235973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Безопасность в интернете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4357694"/>
            <a:ext cx="2237948" cy="1879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Компьютерная грамотность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286116" y="2786058"/>
            <a:ext cx="1800200" cy="7206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углом 5"/>
          <p:cNvSpPr/>
          <p:nvPr/>
        </p:nvSpPr>
        <p:spPr>
          <a:xfrm flipH="1" flipV="1">
            <a:off x="3929058" y="4786322"/>
            <a:ext cx="1285884" cy="1285884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506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86116" y="357166"/>
            <a:ext cx="3929090" cy="142876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Программы изученные за год:    </a:t>
            </a:r>
          </a:p>
          <a:p>
            <a:pPr marL="342900" indent="-342900" algn="ctr"/>
            <a:r>
              <a:rPr lang="ru-RU" dirty="0" err="1" smtClean="0">
                <a:solidFill>
                  <a:schemeClr val="tx1"/>
                </a:solidFill>
              </a:rPr>
              <a:t>Microsoft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Office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Word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 algn="ctr"/>
            <a:r>
              <a:rPr lang="ru-RU" dirty="0" err="1" smtClean="0">
                <a:solidFill>
                  <a:schemeClr val="tx1"/>
                </a:solidFill>
                <a:hlinkClick r:id="rId2"/>
              </a:rPr>
              <a:t>Power</a:t>
            </a:r>
            <a:r>
              <a:rPr lang="ru-RU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hlinkClick r:id="rId2"/>
              </a:rPr>
              <a:t>Point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</a:p>
          <a:p>
            <a:pPr marL="342900" indent="-342900" algn="ctr"/>
            <a:r>
              <a:rPr lang="ru-RU" dirty="0" err="1" smtClean="0">
                <a:solidFill>
                  <a:schemeClr val="tx1"/>
                </a:solidFill>
              </a:rPr>
              <a:t>Рaint</a:t>
            </a:r>
            <a:r>
              <a:rPr lang="ru-RU" dirty="0" smtClean="0">
                <a:solidFill>
                  <a:schemeClr val="tx1"/>
                </a:solidFill>
              </a:rPr>
              <a:t> 3d»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Стрелка углом вверх 9"/>
          <p:cNvSpPr/>
          <p:nvPr/>
        </p:nvSpPr>
        <p:spPr>
          <a:xfrm rot="10800000">
            <a:off x="2000232" y="1000107"/>
            <a:ext cx="1169544" cy="113576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180</TotalTime>
  <Words>24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</cp:lastModifiedBy>
  <cp:revision>20</cp:revision>
  <dcterms:created xsi:type="dcterms:W3CDTF">2021-11-02T09:50:44Z</dcterms:created>
  <dcterms:modified xsi:type="dcterms:W3CDTF">2021-11-25T09:57:31Z</dcterms:modified>
</cp:coreProperties>
</file>