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../&#1054;&#1090;&#1074;&#1077;&#1090;&#1099;/&#1054;&#1090;&#1074;&#1077;&#1090;%20&#1075;&#1086;&#1088;&#1086;&#1076;&#1072;%20300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140968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Один </a:t>
            </a:r>
            <a:r>
              <a:rPr lang="ru-RU" dirty="0"/>
              <a:t>из самых известных памятников Великой Отечественной войны. Находится в одном из городов-героев. К слову, это самый высокий памятник-статуя в мире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452320" y="6021288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6846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 Один из самых известных памятников Великой Отечественной войны. Находится в одном из городов-героев. К слову, это самый высокий памятник-статуя в мире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Один из самых известных памятников Великой Отечественной войны. Находится в одном из городов-героев. К слову, это самый высокий памятник-статуя в мире</dc:title>
  <dc:creator>Scool</dc:creator>
  <cp:lastModifiedBy>Scool</cp:lastModifiedBy>
  <cp:revision>1</cp:revision>
  <dcterms:created xsi:type="dcterms:W3CDTF">2020-02-26T05:01:03Z</dcterms:created>
  <dcterms:modified xsi:type="dcterms:W3CDTF">2020-02-26T05:05:21Z</dcterms:modified>
</cp:coreProperties>
</file>