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2" r:id="rId4"/>
    <p:sldId id="257" r:id="rId5"/>
    <p:sldId id="270" r:id="rId6"/>
    <p:sldId id="261" r:id="rId7"/>
    <p:sldId id="263" r:id="rId8"/>
    <p:sldId id="264" r:id="rId9"/>
    <p:sldId id="265" r:id="rId10"/>
    <p:sldId id="269" r:id="rId11"/>
    <p:sldId id="266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462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4E7E29-1C83-4C97-8BE3-C0C4517E4826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8866C6-42ED-4CCD-BF84-CF4FF9705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221089"/>
            <a:ext cx="4248472" cy="158417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ыполнила ученица 7 «а» класса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Пегова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 </a:t>
            </a:r>
          </a:p>
          <a:p>
            <a:pPr>
              <a:spcBef>
                <a:spcPts val="0"/>
              </a:spcBef>
            </a:pP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Гумирова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496944" cy="1512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бщеобразовательное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чреждение </a:t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 85 </a:t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 Героя Советского Союза Н.Д. Пахотищева г. Тайшета»</a:t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тали\Desktop\SIIC41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986" y="3861048"/>
            <a:ext cx="3212925" cy="2448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07504" y="2708920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«Музыкальная школа – мой второй дом»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6757" y="6309320"/>
            <a:ext cx="2160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Тайшет, 2020 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372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62588"/>
            <a:ext cx="8784975" cy="12067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75% - считают  школу вторым домом;</a:t>
            </a:r>
            <a:b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25% - не знают.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19237762"/>
              </p:ext>
            </p:extLst>
          </p:nvPr>
        </p:nvGraphicFramePr>
        <p:xfrm>
          <a:off x="1524000" y="1395413"/>
          <a:ext cx="6096000" cy="4067175"/>
        </p:xfrm>
        <a:graphic>
          <a:graphicData uri="http://schemas.openxmlformats.org/presentationml/2006/ole">
            <p:oleObj spid="_x0000_s6225" name="Диаграмма" r:id="rId3" imgW="6095951" imgH="4067327" progId="MSGraph.Chart.8">
              <p:embed followColorScheme="full"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512" y="260648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среди воспитанников Музыкальной школы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респондентов – 20 человек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908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568951" cy="5326528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и предложения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Поставленная мною цель достигнута, гипотеза доказана, все 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успешно </a:t>
            </a: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решены;</a:t>
            </a:r>
            <a:b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Приходите учиться в музыкальную школу №2…..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182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2996952"/>
            <a:ext cx="8136903" cy="208823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6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8"/>
            <a:ext cx="8054280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музыкальной школе -это: развитие слуха и памяти, стимуляция развития мозга, формирование эстетического вкуса, навыка трудолюбия и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ежедневных занятий,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развития артистизма, умения выступать и показывать свои лучшие качества.</a:t>
            </a:r>
            <a:b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32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540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5589240"/>
            <a:ext cx="9036496" cy="100811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класс. Мне 5 лет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176464" cy="47547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826648" cy="4681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6352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3" cy="324036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600" b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b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процесса моего творческого развития в музыкальной школе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1" y="2276872"/>
            <a:ext cx="8784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краткую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характеристику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музыкальному инструменту фортепиано;</a:t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изучить музыкальные направления;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об организации своих занятий: расписание,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ансамбль, полное развитие музыкальных способностей;</a:t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провести опрос, выявляющий отношение воспитанников музыкальной школы к своим преподавателям и занятиям в школе, оформить данный опрос в виде диаграммы;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создать фильм «Музыкальная школа – мой второй дом».</a:t>
            </a:r>
            <a:r>
              <a:rPr lang="ru-RU" sz="2400" dirty="0">
                <a:solidFill>
                  <a:srgbClr val="0070C0"/>
                </a:solidFill>
              </a:rPr>
              <a:t/>
            </a:r>
            <a:br>
              <a:rPr lang="ru-RU" sz="2400" dirty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979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Объект: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м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узыкальная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 2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1" y="2996952"/>
            <a:ext cx="8712967" cy="295232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</a:t>
            </a:r>
          </a:p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ворческое, эмоциональное и умственное развитие формирующейся личности</a:t>
            </a:r>
          </a:p>
          <a:p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0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80920" cy="5112568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моя исследовательская работа позволит убедиться в том, что профессиональные занятия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музыкальной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 будут способствовать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улучшению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обучения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общеобразовательной школе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98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79" y="5733256"/>
            <a:ext cx="8928990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Фортепиано - Король инструментов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Натали\Desktop\IMG-20200126-WA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4664"/>
            <a:ext cx="4320480" cy="49997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055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517232"/>
            <a:ext cx="8964487" cy="122413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Духовой оркестр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Натали\Desktop\IMG-20200126-WA0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4035"/>
            <a:ext cx="8568952" cy="52049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7302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64904"/>
            <a:ext cx="3851919" cy="4293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Эстрадный 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вокал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Натали\Desktop\IMG-20200126-WA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3528392" cy="62819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40436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407</TotalTime>
  <Words>100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Воздушный поток</vt:lpstr>
      <vt:lpstr>Диаграмма</vt:lpstr>
      <vt:lpstr>Муниципальное казенное общеобразовательное учреждение  «Средняя общеобразовательная школа № 85  имени Героя Советского Союза Н.Д. Пахотищева г. Тайшета»    ПРОЕКТ  </vt:lpstr>
      <vt:lpstr>Актуальность:  обучение в музыкальной школе -это: развитие слуха и памяти, стимуляция развития мозга, формирование эстетического вкуса, навыка трудолюбия и ежедневных занятий, а также развития артистизма, умения выступать и показывать свои лучшие качества. </vt:lpstr>
      <vt:lpstr>Слайд 3</vt:lpstr>
      <vt:lpstr>Цель - исследование процесса моего творческого развития в музыкальной школе</vt:lpstr>
      <vt:lpstr>Объект:  Детская музыкальная школа № 2   </vt:lpstr>
      <vt:lpstr>Гипотеза:   моя исследовательская работа позволит убедиться в том, что профессиональные занятия в музыкальной школе будут способствовать улучшению качества обучения в общеобразовательной школе </vt:lpstr>
      <vt:lpstr>Фортепиано - Король инструментов</vt:lpstr>
      <vt:lpstr>Духовой оркестр</vt:lpstr>
      <vt:lpstr>Эстрадный  вокал</vt:lpstr>
      <vt:lpstr>75% - считают  школу вторым домом; 25% - не знают.</vt:lpstr>
      <vt:lpstr>Выводы и предложения: 1. Поставленная мною цель достигнута, гипотеза доказана, все задачи успешно решены; 2. Приходите учиться в музыкальную школу №2…..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Ольга</cp:lastModifiedBy>
  <cp:revision>58</cp:revision>
  <dcterms:created xsi:type="dcterms:W3CDTF">2020-01-08T09:19:25Z</dcterms:created>
  <dcterms:modified xsi:type="dcterms:W3CDTF">2021-11-27T15:47:01Z</dcterms:modified>
</cp:coreProperties>
</file>