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19" r:id="rId2"/>
    <p:sldId id="276" r:id="rId3"/>
    <p:sldId id="277" r:id="rId4"/>
    <p:sldId id="278" r:id="rId5"/>
    <p:sldId id="279" r:id="rId6"/>
    <p:sldId id="325" r:id="rId7"/>
    <p:sldId id="324" r:id="rId8"/>
    <p:sldId id="256" r:id="rId9"/>
    <p:sldId id="281" r:id="rId10"/>
    <p:sldId id="282" r:id="rId11"/>
    <p:sldId id="285" r:id="rId12"/>
    <p:sldId id="284" r:id="rId13"/>
    <p:sldId id="286" r:id="rId14"/>
    <p:sldId id="287" r:id="rId15"/>
    <p:sldId id="283" r:id="rId16"/>
    <p:sldId id="295" r:id="rId17"/>
    <p:sldId id="290" r:id="rId18"/>
    <p:sldId id="288" r:id="rId19"/>
    <p:sldId id="258" r:id="rId20"/>
    <p:sldId id="296" r:id="rId21"/>
    <p:sldId id="260" r:id="rId22"/>
    <p:sldId id="261" r:id="rId23"/>
    <p:sldId id="262" r:id="rId24"/>
    <p:sldId id="291" r:id="rId25"/>
    <p:sldId id="328" r:id="rId26"/>
    <p:sldId id="297" r:id="rId27"/>
    <p:sldId id="263" r:id="rId28"/>
    <p:sldId id="264" r:id="rId29"/>
    <p:sldId id="298" r:id="rId30"/>
    <p:sldId id="299" r:id="rId31"/>
    <p:sldId id="265" r:id="rId32"/>
    <p:sldId id="326" r:id="rId33"/>
    <p:sldId id="266" r:id="rId34"/>
    <p:sldId id="271" r:id="rId35"/>
    <p:sldId id="270" r:id="rId36"/>
    <p:sldId id="320" r:id="rId37"/>
    <p:sldId id="329" r:id="rId38"/>
    <p:sldId id="321" r:id="rId39"/>
    <p:sldId id="327" r:id="rId40"/>
    <p:sldId id="322" r:id="rId41"/>
    <p:sldId id="300" r:id="rId42"/>
    <p:sldId id="301" r:id="rId43"/>
    <p:sldId id="302" r:id="rId44"/>
    <p:sldId id="303" r:id="rId45"/>
    <p:sldId id="305" r:id="rId46"/>
    <p:sldId id="306" r:id="rId47"/>
    <p:sldId id="307" r:id="rId48"/>
    <p:sldId id="308" r:id="rId49"/>
    <p:sldId id="272" r:id="rId50"/>
    <p:sldId id="310" r:id="rId51"/>
    <p:sldId id="316" r:id="rId52"/>
    <p:sldId id="311" r:id="rId53"/>
    <p:sldId id="312" r:id="rId54"/>
    <p:sldId id="314" r:id="rId55"/>
    <p:sldId id="275" r:id="rId56"/>
    <p:sldId id="315" r:id="rId57"/>
    <p:sldId id="274" r:id="rId58"/>
    <p:sldId id="317" r:id="rId59"/>
    <p:sldId id="318" r:id="rId60"/>
    <p:sldId id="323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76EF-FE1B-4817-AA9B-73EBAC2133EC}" type="datetimeFigureOut">
              <a:rPr lang="ru-RU" smtClean="0"/>
              <a:t>12.11.2020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CF765A-F1C2-4B23-9DAF-831C7B65948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659211-BF2A-4FFB-9189-17E09EC1CB74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12.11.2020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>
                  <a:lumMod val="65000"/>
                  <a:lumOff val="35000"/>
                </a:prstClr>
              </a:solidFill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B04D71-395A-45BE-B53A-187117F190CB}" type="slidenum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  <a:cs typeface="Arial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g"/><Relationship Id="rId3" Type="http://schemas.openxmlformats.org/officeDocument/2006/relationships/image" Target="../media/image47.jpeg"/><Relationship Id="rId7" Type="http://schemas.openxmlformats.org/officeDocument/2006/relationships/image" Target="../media/image31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3.jpg"/><Relationship Id="rId9" Type="http://schemas.openxmlformats.org/officeDocument/2006/relationships/image" Target="../media/image50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g"/><Relationship Id="rId4" Type="http://schemas.openxmlformats.org/officeDocument/2006/relationships/image" Target="../media/image33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jp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3402547"/>
            <a:ext cx="8712968" cy="1780108"/>
          </a:xfrm>
        </p:spPr>
        <p:txBody>
          <a:bodyPr>
            <a:noAutofit/>
          </a:bodyPr>
          <a:lstStyle/>
          <a:p>
            <a:r>
              <a:rPr lang="ru-RU" sz="8800" dirty="0" smtClean="0"/>
              <a:t>ОКРУЖАЮЩИЙ МИР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25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908720"/>
            <a:ext cx="2592288" cy="32403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375670"/>
            <a:ext cx="2681622" cy="268162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84784"/>
            <a:ext cx="2464474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797152"/>
            <a:ext cx="2691888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98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3861048"/>
            <a:ext cx="871296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на карте расположена зона арктических пустынь?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Назови-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 и покажите на карте острова, которые относится к этой зоне.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цветом обозначена зона арктических пустынь?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 северу или к югу от нашего края расположена Арктика?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2132856"/>
            <a:ext cx="3607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ГЕОГРАФЫ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36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501008"/>
            <a:ext cx="5094312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здесь царство снега и льда?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Погодные условия зимой.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Погодные условия летом.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здесь такие суровые условия?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1844824"/>
            <a:ext cx="41152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СИНОПТИКИ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0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3501008"/>
            <a:ext cx="5670376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растения прижились в Арктике?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Почему живут только эти растения?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они приспособились к таким условиям?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Каково значение растений данной зоны?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71800" y="2132856"/>
            <a:ext cx="3661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БОТАНИКИ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30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861048"/>
            <a:ext cx="58864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животные обитают в арктической зоне?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 они питаются?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приспособлены к таким суровым условиям?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птичьи базары?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2204864"/>
            <a:ext cx="3245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ЗООЛОГИ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44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852936"/>
            <a:ext cx="71721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</a:rPr>
              <a:t>Работа в группах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20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420888"/>
            <a:ext cx="720325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ГЕОГРАФЫ</a:t>
            </a:r>
            <a:endParaRPr lang="ru-RU" sz="9600" b="1" dirty="0">
              <a:ln/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44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3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30" y="188640"/>
            <a:ext cx="4521433" cy="30243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483" y="203471"/>
            <a:ext cx="4053264" cy="30095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34" y="4067224"/>
            <a:ext cx="4613510" cy="25951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820" y="4067224"/>
            <a:ext cx="3911124" cy="261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00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8640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Арктика – это огромное пространство Северного Ледовитого океана вместе с морями и островами. На островах находится </a:t>
            </a:r>
            <a:r>
              <a:rPr lang="ru-RU" sz="2800" b="1" dirty="0" smtClean="0"/>
              <a:t>зона арктических пустынь. </a:t>
            </a:r>
            <a:r>
              <a:rPr lang="ru-RU" sz="2800" dirty="0" smtClean="0"/>
              <a:t>Ещё её называют </a:t>
            </a:r>
            <a:r>
              <a:rPr lang="ru-RU" sz="2800" b="1" dirty="0" smtClean="0"/>
              <a:t>ледяной зоной.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104805"/>
            <a:ext cx="5544616" cy="41584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6805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8712968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6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endParaRPr lang="ru-RU" sz="6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Природные зоны России расположены так: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тундра, арктическая зона, зона лесов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арктическая зона, зона лесов, тундра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арктическая зона, тундра, зона лесов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0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263" y="2420888"/>
            <a:ext cx="852990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СИНОПТИКИ</a:t>
            </a:r>
            <a:endParaRPr lang="ru-RU" sz="9600" b="1" dirty="0">
              <a:ln/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800" y="-204132"/>
            <a:ext cx="14017039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8566" y="5040178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Климат в Арктике очень суровый. Ледяной и снежный покровы держатся почти весь год.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02777" y="193780"/>
            <a:ext cx="85689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Солнце здесь никогда не поднимается высоко над горизонтом. Солнечные лучи только скользят по поверхности и поэтому дают совсем мало тепла.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29808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212468" cy="33189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284984"/>
            <a:ext cx="4286250" cy="33346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7568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082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4725144"/>
            <a:ext cx="8712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В конце февраля появляется солнце. А летом начинается полярный день – круглосуточное освещение, но тепла мало. Температура воздуха чуть выше нуля. В июле +3 градуса.</a:t>
            </a:r>
            <a:endParaRPr lang="ru-RU" sz="2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35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6712" y="0"/>
            <a:ext cx="126186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4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16" y="1196752"/>
            <a:ext cx="9144000" cy="537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942" y="2420888"/>
            <a:ext cx="73605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БОТАНИКИ</a:t>
            </a:r>
            <a:endParaRPr lang="ru-RU" sz="9600" b="1" dirty="0">
              <a:ln/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20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3529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Арктическая пустыня практически лишена растительности. Здесь нет кустарников. Лишь мхи и лишайники, но и они не образуют сплошного покрова.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6648"/>
            <a:ext cx="3892476" cy="2588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861047"/>
            <a:ext cx="4032448" cy="2887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9951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Кое-где растут полярный мак и другие растения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9626"/>
            <a:ext cx="2727046" cy="2929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6524" y="1772816"/>
            <a:ext cx="3617230" cy="29799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464078"/>
            <a:ext cx="3824839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0388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5" y="319088"/>
            <a:ext cx="4719439" cy="35422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35" y="3198450"/>
            <a:ext cx="5366370" cy="357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52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44824"/>
            <a:ext cx="87129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Какой промежуточной природной зоны не существует?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лесотундра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лесопустыня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лесостепь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16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8542" y="2420888"/>
            <a:ext cx="630134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/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ЗООЛОГИ</a:t>
            </a:r>
            <a:endParaRPr lang="ru-RU" sz="9600" b="1" dirty="0">
              <a:ln/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89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64096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Животный мир более разнообразен, но большая часть животных живёт в морях. Всех обитателей Арктики кормит море. Водоросли и рачки – первое звено в пищевой цепочке ледяной зоны. Ими кормятся рыбы.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060848"/>
            <a:ext cx="330996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4901543"/>
            <a:ext cx="3822018" cy="1630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2896"/>
            <a:ext cx="3995936" cy="299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590776"/>
            <a:ext cx="2742844" cy="2057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712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762"/>
            <a:ext cx="914400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07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603" y="3596975"/>
            <a:ext cx="2139987" cy="25476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4005064"/>
            <a:ext cx="4286250" cy="26955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71354"/>
            <a:ext cx="1889323" cy="2851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180" y="1790768"/>
            <a:ext cx="3215639" cy="200143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99792" y="112474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тупик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6933072" y="2979972"/>
            <a:ext cx="1738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гагарка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004049" y="4869160"/>
            <a:ext cx="2232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кайра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09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А вот и другие обитатели ледяной зоны!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14378"/>
            <a:ext cx="4427449" cy="3320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364088" y="1609636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моржи</a:t>
            </a:r>
            <a:endParaRPr lang="ru-RU" sz="28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434" y="3789040"/>
            <a:ext cx="5373497" cy="28126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11560" y="5373216"/>
            <a:ext cx="1516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тюлени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2470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36933"/>
            <a:ext cx="4342797" cy="27256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4328749" cy="31829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611560" y="260648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 островах Арктики властвует белый медведь.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13791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082"/>
            <a:ext cx="9144000" cy="625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35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4624" y="0"/>
            <a:ext cx="11577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5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9892" y="0"/>
            <a:ext cx="1028378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06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44824"/>
            <a:ext cx="8712968" cy="2321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сменяются природные зоны?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с запада на восток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с востока на запад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с севера на юг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18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640" y="0"/>
            <a:ext cx="10611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25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4"/>
            <a:ext cx="5195533" cy="3896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646" y="3113584"/>
            <a:ext cx="5609612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8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4" y="92074"/>
            <a:ext cx="9021233" cy="676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06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0149" y="-215142"/>
            <a:ext cx="9304149" cy="175432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lvl="1" algn="ctr"/>
            <a:r>
              <a:rPr lang="ru-RU" sz="5400" b="1" i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Схемы цепей питания</a:t>
            </a:r>
          </a:p>
          <a:p>
            <a:pPr lvl="1" algn="ctr"/>
            <a:r>
              <a:rPr lang="ru-RU" sz="5400" b="1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Зоны Арктической пустыни</a:t>
            </a:r>
            <a:endParaRPr lang="ru-RU" sz="5400" b="1" i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246" y="3456608"/>
            <a:ext cx="2320244" cy="1546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07" y="1938255"/>
            <a:ext cx="2278793" cy="15183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14233"/>
            <a:ext cx="1619672" cy="24447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3247" y="1714233"/>
            <a:ext cx="2320243" cy="15327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56" y="5213068"/>
            <a:ext cx="2307147" cy="15342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08728"/>
            <a:ext cx="1733990" cy="20642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437112"/>
            <a:ext cx="2853968" cy="17911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483" y="5164401"/>
            <a:ext cx="227879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4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0149" y="-215142"/>
            <a:ext cx="9304149" cy="175432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lvl="1" algn="ctr"/>
            <a:r>
              <a:rPr lang="ru-RU" sz="5400" b="1" i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Схемы цепей питания</a:t>
            </a:r>
          </a:p>
          <a:p>
            <a:pPr lvl="1" algn="ctr"/>
            <a:r>
              <a:rPr lang="ru-RU" sz="5400" b="1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Зоны Арктической пустыни</a:t>
            </a:r>
            <a:endParaRPr lang="ru-RU" sz="5400" b="1" i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4881"/>
            <a:ext cx="2320244" cy="1546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032" y="4293096"/>
            <a:ext cx="2278793" cy="15183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416260"/>
            <a:ext cx="1619672" cy="24447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825" y="2924944"/>
            <a:ext cx="2278792" cy="1512168"/>
          </a:xfrm>
          <a:prstGeom prst="rect">
            <a:avLst/>
          </a:prstGeom>
        </p:spPr>
      </p:pic>
      <p:cxnSp>
        <p:nvCxnSpPr>
          <p:cNvPr id="12" name="Скругленная соединительная линия 11"/>
          <p:cNvCxnSpPr/>
          <p:nvPr/>
        </p:nvCxnSpPr>
        <p:spPr>
          <a:xfrm flipV="1">
            <a:off x="827584" y="4293096"/>
            <a:ext cx="1096392" cy="759176"/>
          </a:xfrm>
          <a:prstGeom prst="curvedConnector3">
            <a:avLst>
              <a:gd name="adj1" fmla="val 39829"/>
            </a:avLst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flipV="1">
            <a:off x="5652120" y="1879478"/>
            <a:ext cx="1096392" cy="759176"/>
          </a:xfrm>
          <a:prstGeom prst="curvedConnector3">
            <a:avLst>
              <a:gd name="adj1" fmla="val 39829"/>
            </a:avLst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flipV="1">
            <a:off x="3203848" y="3301440"/>
            <a:ext cx="1096392" cy="759176"/>
          </a:xfrm>
          <a:prstGeom prst="curvedConnector3">
            <a:avLst>
              <a:gd name="adj1" fmla="val 39829"/>
            </a:avLst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17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0149" y="-215142"/>
            <a:ext cx="9304149" cy="1754326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lvl="1" algn="ctr"/>
            <a:r>
              <a:rPr lang="ru-RU" sz="5400" b="1" i="1" cap="none" spc="0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Схемы цепей питания</a:t>
            </a:r>
          </a:p>
          <a:p>
            <a:pPr lvl="1" algn="ctr"/>
            <a:r>
              <a:rPr lang="ru-RU" sz="5400" b="1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Зоны Арктической пустыни</a:t>
            </a:r>
            <a:endParaRPr lang="ru-RU" sz="5400" b="1" i="1" cap="none" spc="0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14881"/>
            <a:ext cx="2320244" cy="15468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032" y="4293096"/>
            <a:ext cx="2278793" cy="15183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825" y="2924944"/>
            <a:ext cx="2278792" cy="1512168"/>
          </a:xfrm>
          <a:prstGeom prst="rect">
            <a:avLst/>
          </a:prstGeom>
        </p:spPr>
      </p:pic>
      <p:cxnSp>
        <p:nvCxnSpPr>
          <p:cNvPr id="12" name="Скругленная соединительная линия 11"/>
          <p:cNvCxnSpPr/>
          <p:nvPr/>
        </p:nvCxnSpPr>
        <p:spPr>
          <a:xfrm flipV="1">
            <a:off x="827584" y="4293096"/>
            <a:ext cx="1096392" cy="759176"/>
          </a:xfrm>
          <a:prstGeom prst="curvedConnector3">
            <a:avLst>
              <a:gd name="adj1" fmla="val 39829"/>
            </a:avLst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flipV="1">
            <a:off x="5652120" y="1879478"/>
            <a:ext cx="1096392" cy="759176"/>
          </a:xfrm>
          <a:prstGeom prst="curvedConnector3">
            <a:avLst>
              <a:gd name="adj1" fmla="val 39829"/>
            </a:avLst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Скругленная соединительная линия 18"/>
          <p:cNvCxnSpPr/>
          <p:nvPr/>
        </p:nvCxnSpPr>
        <p:spPr>
          <a:xfrm flipV="1">
            <a:off x="3203848" y="3301440"/>
            <a:ext cx="1096392" cy="759176"/>
          </a:xfrm>
          <a:prstGeom prst="curvedConnector3">
            <a:avLst>
              <a:gd name="adj1" fmla="val 39829"/>
            </a:avLst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1" y="1747715"/>
            <a:ext cx="2051720" cy="153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1234" y="0"/>
            <a:ext cx="10266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99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57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954944"/>
            <a:ext cx="5842620" cy="3882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434"/>
            <a:ext cx="5852160" cy="354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" y="0"/>
            <a:ext cx="91382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33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44824"/>
            <a:ext cx="8712968" cy="288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чем причина смены природных зон?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 Земля вращается вокруг своей оси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 неравномерное нагревание Солнцем разных участков Земли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 Земля вращается вокруг Солнца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04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0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3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672349" cy="44371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404040"/>
            <a:ext cx="5242099" cy="345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4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2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0" y="1"/>
            <a:ext cx="10071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11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616" y="9922"/>
            <a:ext cx="12653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0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8611" y="2708920"/>
            <a:ext cx="81369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Главная цель основания заповедника:</a:t>
            </a:r>
          </a:p>
          <a:p>
            <a:endParaRPr lang="ru-RU" sz="2800" dirty="0" smtClean="0"/>
          </a:p>
          <a:p>
            <a:pPr marL="457200" indent="-457200">
              <a:buFontTx/>
              <a:buChar char="-"/>
            </a:pPr>
            <a:r>
              <a:rPr lang="ru-RU" sz="2800" dirty="0" smtClean="0"/>
              <a:t>исследование и сохранение уникальных экосистем, островов Арктики;</a:t>
            </a:r>
          </a:p>
          <a:p>
            <a:pPr marL="457200" indent="-457200">
              <a:buFontTx/>
              <a:buChar char="-"/>
            </a:pPr>
            <a:endParaRPr lang="ru-RU" sz="2800" dirty="0" smtClean="0"/>
          </a:p>
          <a:p>
            <a:pPr marL="457200" indent="-457200">
              <a:buFontTx/>
              <a:buChar char="-"/>
            </a:pPr>
            <a:r>
              <a:rPr lang="ru-RU" sz="2800" dirty="0" smtClean="0"/>
              <a:t>сохранение редких видов животных;</a:t>
            </a:r>
          </a:p>
          <a:p>
            <a:pPr marL="457200" indent="-457200">
              <a:buFontTx/>
              <a:buChar char="-"/>
            </a:pPr>
            <a:endParaRPr lang="ru-RU" sz="2800" dirty="0" smtClean="0"/>
          </a:p>
          <a:p>
            <a:pPr marL="457200" indent="-457200">
              <a:buFontTx/>
              <a:buChar char="-"/>
            </a:pPr>
            <a:r>
              <a:rPr lang="ru-RU" sz="2800" dirty="0" smtClean="0"/>
              <a:t>охрана популяции белых медведей.</a:t>
            </a:r>
          </a:p>
          <a:p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15228" y="1508072"/>
            <a:ext cx="5966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«Остров Врангеля»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737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4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204864"/>
            <a:ext cx="8568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Льды Арктики имеют огромное значение для климатической системы Земли. Ледяная шапка отражает солнечные лучи и таким образом не даёт планете перегреться.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75144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25195" y="2967335"/>
            <a:ext cx="70936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>
                <a:ln w="9525">
                  <a:solidFill>
                    <a:schemeClr val="bg2">
                      <a:lumMod val="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Подведем итоги!</a:t>
            </a:r>
          </a:p>
        </p:txBody>
      </p:sp>
    </p:spTree>
    <p:extLst>
      <p:ext uri="{BB962C8B-B14F-4D97-AF65-F5344CB8AC3E}">
        <p14:creationId xmlns:p14="http://schemas.microsoft.com/office/powerpoint/2010/main" val="270412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04664"/>
            <a:ext cx="62023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Домашнее задание: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2132856"/>
            <a:ext cx="90989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Учебник стр. 76-83 читать</a:t>
            </a:r>
          </a:p>
          <a:p>
            <a:pPr marL="342900" indent="-342900">
              <a:buAutoNum type="arabicPeriod"/>
            </a:pPr>
            <a:r>
              <a:rPr lang="ru-RU" sz="3200" dirty="0"/>
              <a:t> П</a:t>
            </a:r>
            <a:r>
              <a:rPr lang="ru-RU" sz="3200" dirty="0" smtClean="0"/>
              <a:t>одобрать материал о труде людей в Арктике.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6108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0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780928"/>
            <a:ext cx="8799204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6600">
                  <a:solidFill>
                    <a:srgbClr val="0070C0"/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Спасибо за работу!</a:t>
            </a:r>
            <a:endParaRPr lang="ru-RU" sz="8000" b="1" cap="none" spc="0" dirty="0">
              <a:ln w="6600">
                <a:solidFill>
                  <a:srgbClr val="0070C0"/>
                </a:solidFill>
                <a:prstDash val="solid"/>
              </a:ln>
              <a:solidFill>
                <a:schemeClr val="bg2">
                  <a:lumMod val="75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580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3005"/>
            <a:ext cx="9144000" cy="657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1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636912"/>
            <a:ext cx="74964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Зона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Арктических пустынь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2317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032" y="1556792"/>
            <a:ext cx="8712968" cy="2888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 изучения зоны Арктических пустынь: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Где находится зона арктических пустынь?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 погода в зоне арктических пустынь?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животные обитают на Крайнем Севере?</a:t>
            </a:r>
            <a:endParaRPr lang="ru-RU" sz="32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Clr>
                <a:srgbClr val="000000"/>
              </a:buClr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растет на Крайнем Севере?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92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</TotalTime>
  <Words>564</Words>
  <Application>Microsoft Office PowerPoint</Application>
  <PresentationFormat>Экран (4:3)</PresentationFormat>
  <Paragraphs>84</Paragraphs>
  <Slides>60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6" baseType="lpstr">
      <vt:lpstr>Arial</vt:lpstr>
      <vt:lpstr>Calibri</vt:lpstr>
      <vt:lpstr>Candara</vt:lpstr>
      <vt:lpstr>Symbol</vt:lpstr>
      <vt:lpstr>Times New Roman</vt:lpstr>
      <vt:lpstr>Волна</vt:lpstr>
      <vt:lpstr>ОКРУЖАЮЩИЙ МИР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Teacher_110</dc:creator>
  <cp:lastModifiedBy>79183</cp:lastModifiedBy>
  <cp:revision>47</cp:revision>
  <dcterms:created xsi:type="dcterms:W3CDTF">2013-10-10T16:58:07Z</dcterms:created>
  <dcterms:modified xsi:type="dcterms:W3CDTF">2020-11-12T08:35:49Z</dcterms:modified>
</cp:coreProperties>
</file>