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0" r:id="rId4"/>
    <p:sldId id="259" r:id="rId5"/>
    <p:sldId id="257" r:id="rId6"/>
    <p:sldId id="261" r:id="rId7"/>
    <p:sldId id="268" r:id="rId8"/>
    <p:sldId id="264" r:id="rId9"/>
    <p:sldId id="279" r:id="rId10"/>
    <p:sldId id="272" r:id="rId11"/>
    <p:sldId id="271" r:id="rId12"/>
    <p:sldId id="274" r:id="rId13"/>
    <p:sldId id="265" r:id="rId14"/>
    <p:sldId id="266" r:id="rId15"/>
    <p:sldId id="267" r:id="rId16"/>
    <p:sldId id="277" r:id="rId17"/>
    <p:sldId id="273" r:id="rId18"/>
    <p:sldId id="275" r:id="rId19"/>
    <p:sldId id="281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9672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>
            <a:alpha val="9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99c/0002b533-1902ab6f/img0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https://s3.hostingkartinok.com/uploads/images/2014/01/04cf45da437bb662f43f46ff17070386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8427" y="3836058"/>
            <a:ext cx="2545573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nachalo4ka.ru/wp-content/uploads/2014/08/CHernomor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5" y="3264582"/>
            <a:ext cx="2500933" cy="359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проект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«</a:t>
            </a:r>
            <a:r>
              <a:rPr lang="ru-RU" b="1" i="1" dirty="0">
                <a:solidFill>
                  <a:srgbClr val="FF0000"/>
                </a:solidFill>
              </a:rPr>
              <a:t>По тропинкам любимых сказок</a:t>
            </a:r>
            <a:r>
              <a:rPr lang="ru-RU" b="1" i="1" dirty="0" smtClean="0">
                <a:solidFill>
                  <a:srgbClr val="FF0000"/>
                </a:solidFill>
              </a:rPr>
              <a:t>».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51112"/>
          </a:xfrm>
        </p:spPr>
        <p:txBody>
          <a:bodyPr>
            <a:normAutofit/>
          </a:bodyPr>
          <a:lstStyle/>
          <a:p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высшей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квалификационной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МБДОУ д/с №55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Карпенко Любовь Николаевна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Таганрог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76672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55 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437584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5528" y="260648"/>
            <a:ext cx="392494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61" y="1052736"/>
            <a:ext cx="5241919" cy="5398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405" t="7190" r="15166" b="4283"/>
          <a:stretch/>
        </p:blipFill>
        <p:spPr>
          <a:xfrm>
            <a:off x="4895528" y="2996952"/>
            <a:ext cx="4248472" cy="3463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39552" y="40640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художественно-эстетическая деятельность</a:t>
            </a:r>
            <a:endParaRPr lang="ru-RU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90217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404664"/>
            <a:ext cx="5616624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/>
              </a:rPr>
              <a:t>            </a:t>
            </a: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Театрализованная деятельность</a:t>
            </a:r>
            <a:endParaRPr lang="ru-RU" sz="2000" b="1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052736"/>
            <a:ext cx="7848872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300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5334"/>
          <a:stretch/>
        </p:blipFill>
        <p:spPr>
          <a:xfrm>
            <a:off x="5364088" y="3192250"/>
            <a:ext cx="3672408" cy="3333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78" r="18312" b="13232"/>
          <a:stretch/>
        </p:blipFill>
        <p:spPr>
          <a:xfrm>
            <a:off x="4427984" y="33906"/>
            <a:ext cx="4716016" cy="3219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844" t="9884" r="18571" b="12771"/>
          <a:stretch/>
        </p:blipFill>
        <p:spPr>
          <a:xfrm>
            <a:off x="-30021" y="2872851"/>
            <a:ext cx="5682142" cy="3978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157" r="8074"/>
          <a:stretch/>
        </p:blipFill>
        <p:spPr>
          <a:xfrm>
            <a:off x="32224" y="-33792"/>
            <a:ext cx="4827808" cy="3030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69388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864096"/>
          </a:xfrm>
        </p:spPr>
        <p:txBody>
          <a:bodyPr>
            <a:no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Квест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>
                <a:solidFill>
                  <a:srgbClr val="FF0000"/>
                </a:solidFill>
              </a:rPr>
              <a:t>«По тропинкам любимых сказок».</a:t>
            </a:r>
            <a:br>
              <a:rPr lang="ru-RU" sz="3200" b="1" i="1" dirty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 Новизна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84784"/>
            <a:ext cx="7776864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Популярным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развлечением для современных детей становится так называемая игра-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Сегодня таким способом проводят мероприятия в детском саду, школе, организовывают праздники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переводится с английского языка как «поиск».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игра, чаще всего командная, включающая различные задания соревновательного характера и имеющая определенный сюжет.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отличаются наличием заданий, затрагивающих самые разные области знаний и умений. Преимущества Главное преимущество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том, что такая форма организации праздника ненавязчиво, в игровом, занимательном виде способствует активизации познавательных и мыслительных процессов участников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такой игры можно достичь образовательных целей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реализовать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проектную и игровую деятельность,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познакомить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новой информацией,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закрепить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имеющиеся знания,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отработать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практике умения детей.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331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92696"/>
            <a:ext cx="6912768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Кроме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соревновательная деятельность обучает детей взаимодействию в коллективе сверстников, повышает атмосферу сплоченности и дружбы, развивает самостоятельность, активность и инициативность.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детские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помогают реализовать следующие задачи: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(участники усваивают новые знания и закрепляют имеющиеся);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процессе игры происходит повышение образовательной мотивации, развитие творческих способностей и индивидуальных положительных психологических качеств, формирование исследовательских навыков, самореализация детей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(формируются навыки взаимодействия со сверстниками, толерантности, взаимопомощи и другие).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131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45259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8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Цель </a:t>
            </a:r>
            <a:r>
              <a:rPr lang="ru-RU" sz="3800" b="1" i="1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квеста</a:t>
            </a:r>
            <a:r>
              <a:rPr lang="ru-RU" sz="38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: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всестороннее развитие детей по различным направлениям (физическому, познавательному и социально-коммуникативному).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8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социально-коммуникативных качеств;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коллективно решать общие задачи;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решение проблемных ситуаций;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выполнять различные игровые задания;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расширение кругозора;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 логического мышления, фантазии, воображения;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словарного запаса;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привитие интереса к чтению;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улучшение координации движения;</a:t>
            </a:r>
          </a:p>
          <a:p>
            <a:pPr marL="0" indent="0">
              <a:buNone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 чувства товарищества и взаимовыручки.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274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b="1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Подготовка атрибутов к </a:t>
            </a:r>
            <a:r>
              <a:rPr lang="ru-RU" sz="4600" b="1" i="1" dirty="0" err="1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квесту</a:t>
            </a:r>
            <a:r>
              <a:rPr lang="ru-RU" sz="4600" b="1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Конверт с письмом от Кощея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Бесмертного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костюмы бабы Яги и Кикиморы;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2 клубка;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картинки с изображением сказок «Царевна лягушка», «Колобок», «Гуси - лебеди», «По щучьему велению», «Три Медведя», «Лиса и Волк», «Семеро козлят», «Курочка Ряба»;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сказками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«Красная Шапочка», «Петушок и бобовое зёрнышко», «Маша и медведь»;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2 метлы, 2 фишки; цветные мелки;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2 коробки с играми;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                           музыкальное сопровождение.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8871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589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 err="1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квест</a:t>
            </a:r>
            <a:endParaRPr lang="ru-RU" sz="5400" b="1" i="1" dirty="0" smtClean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195"/>
          <a:stretch/>
        </p:blipFill>
        <p:spPr>
          <a:xfrm>
            <a:off x="0" y="0"/>
            <a:ext cx="284380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541" r="9912" b="16314"/>
          <a:stretch/>
        </p:blipFill>
        <p:spPr>
          <a:xfrm>
            <a:off x="6477811" y="-15046"/>
            <a:ext cx="2664296" cy="2609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756" y="2420888"/>
            <a:ext cx="275405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217" r="13924" b="31030"/>
          <a:stretch/>
        </p:blipFill>
        <p:spPr>
          <a:xfrm>
            <a:off x="2843809" y="764704"/>
            <a:ext cx="345638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2439219"/>
            <a:ext cx="2888846" cy="2009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847" t="16016" r="1847" b="11505"/>
          <a:stretch/>
        </p:blipFill>
        <p:spPr>
          <a:xfrm>
            <a:off x="5946067" y="4430755"/>
            <a:ext cx="3141360" cy="22322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948"/>
          <a:stretch/>
        </p:blipFill>
        <p:spPr>
          <a:xfrm>
            <a:off x="2621868" y="3752230"/>
            <a:ext cx="3324199" cy="2975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68108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6632"/>
            <a:ext cx="4283968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91472" y="116632"/>
            <a:ext cx="4572000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134"/>
          <a:stretch/>
        </p:blipFill>
        <p:spPr>
          <a:xfrm>
            <a:off x="467544" y="1848973"/>
            <a:ext cx="8244408" cy="4748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30158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Результаты проекта: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pPr marL="0" lvl="0" indent="0" eaLnBrk="0" fontAlgn="base" hangingPunct="0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Обогатилось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процесса. Дети познакомились со сказками, научились распознавать сказочных героев по иллюстрациям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eaLnBrk="0" fontAlgn="base" hangingPunct="0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Расширился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кругозор детей. Развитие у детей творческих способностей, познавательной активности, коммуникативных навыков.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дидактических игр дети закрепили знания цветов, количество, счет. Улучшилась мелкая моторика рук.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5697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1726" y="1271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0130322"/>
              </p:ext>
            </p:extLst>
          </p:nvPr>
        </p:nvGraphicFramePr>
        <p:xfrm>
          <a:off x="536138" y="997603"/>
          <a:ext cx="8388000" cy="49618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94000"/>
                <a:gridCol w="4194000"/>
              </a:tblGrid>
              <a:tr h="679236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По виду деятельности: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 - познавательный</a:t>
                      </a:r>
                      <a:endParaRPr lang="ru-RU" sz="20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9236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По числу участников: </a:t>
                      </a:r>
                      <a:endParaRPr lang="ru-RU" sz="2000" b="1" i="1" dirty="0">
                        <a:solidFill>
                          <a:srgbClr val="FF000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групповой</a:t>
                      </a:r>
                    </a:p>
                    <a:p>
                      <a:endParaRPr lang="ru-RU" sz="20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9236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По времени проведения: </a:t>
                      </a:r>
                      <a:endParaRPr lang="ru-RU" sz="2000" b="1" i="1" dirty="0">
                        <a:solidFill>
                          <a:srgbClr val="FF000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краткосрочный (1 неделя)</a:t>
                      </a:r>
                    </a:p>
                    <a:p>
                      <a:endParaRPr lang="ru-RU" sz="20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74692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По форме: </a:t>
                      </a:r>
                      <a:endParaRPr lang="ru-RU" sz="2000" b="1" i="1" dirty="0">
                        <a:solidFill>
                          <a:srgbClr val="FF000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интегративный (познание, коммуникация, чтение художественной  литературы, речевое развитие, художественно-эстетическое творчество).</a:t>
                      </a:r>
                      <a:endParaRPr lang="ru-RU" sz="2000" b="1" i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9236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Участники проекта: </a:t>
                      </a:r>
                      <a:endParaRPr lang="ru-RU" sz="2000" b="1" i="1" dirty="0">
                        <a:solidFill>
                          <a:srgbClr val="FF0000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воспитанники подготовительных групп №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 «Теремок» и № 7 «Сказка»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воспитатели.</a:t>
                      </a:r>
                      <a:endParaRPr lang="ru-RU" sz="2000" b="1" i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07704" y="351444"/>
            <a:ext cx="500404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Book Antiqua" panose="02040602050305030304" pitchFamily="18" charset="0"/>
                <a:ea typeface="+mj-ea"/>
                <a:cs typeface="Times New Roman" panose="02020603050405020304" pitchFamily="18" charset="0"/>
              </a:rPr>
              <a:t>    </a:t>
            </a:r>
            <a:r>
              <a:rPr lang="ru-RU" sz="4400" b="1" i="1" dirty="0" smtClean="0">
                <a:solidFill>
                  <a:srgbClr val="FF0000"/>
                </a:solidFill>
                <a:latin typeface="Book Antiqua" panose="02040602050305030304" pitchFamily="18" charset="0"/>
                <a:ea typeface="+mj-ea"/>
                <a:cs typeface="Times New Roman" panose="02020603050405020304" pitchFamily="18" charset="0"/>
              </a:rPr>
              <a:t>Тип</a:t>
            </a:r>
            <a:r>
              <a:rPr lang="ru-RU" sz="4400" b="1" i="1" dirty="0">
                <a:solidFill>
                  <a:srgbClr val="FF0000"/>
                </a:solidFill>
                <a:latin typeface="Book Antiqua" panose="02040602050305030304" pitchFamily="18" charset="0"/>
                <a:ea typeface="+mj-ea"/>
                <a:cs typeface="Times New Roman" panose="02020603050405020304" pitchFamily="18" charset="0"/>
              </a:rPr>
              <a:t> проекта: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7697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ru-RU" altLang="ru-RU" sz="5400" b="1" dirty="0" smtClean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5400" b="1" dirty="0" smtClean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5400" b="1" dirty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5400" b="1" dirty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5400" b="1" dirty="0" smtClean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5400" b="1" dirty="0" smtClean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5400" b="1" dirty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5400" b="1" dirty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5400" b="1" dirty="0" smtClean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5400" b="1" dirty="0" smtClean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5400" b="1" dirty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5400" b="1" dirty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5400" b="1" dirty="0" smtClean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5400" b="1" dirty="0" smtClean="0">
                <a:ln w="6350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5400" b="1" i="1" dirty="0" smtClean="0">
                <a:ln w="6350">
                  <a:noFill/>
                </a:ln>
                <a:solidFill>
                  <a:srgbClr val="FF0000"/>
                </a:solidFill>
                <a:cs typeface="Times New Roman" pitchFamily="18" charset="0"/>
              </a:rPr>
              <a:t>Спасибо </a:t>
            </a:r>
            <a:r>
              <a:rPr lang="ru-RU" altLang="ru-RU" sz="5400" b="1" i="1" dirty="0">
                <a:ln w="6350">
                  <a:noFill/>
                </a:ln>
                <a:solidFill>
                  <a:srgbClr val="FF0000"/>
                </a:solidFill>
                <a:cs typeface="Times New Roman" pitchFamily="18" charset="0"/>
              </a:rPr>
              <a:t>за внимание!</a:t>
            </a:r>
            <a:br>
              <a:rPr lang="ru-RU" altLang="ru-RU" sz="5400" b="1" i="1" dirty="0">
                <a:ln w="6350">
                  <a:noFill/>
                </a:ln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altLang="ru-RU" sz="5400" b="1" i="1" dirty="0">
                <a:ln w="6350">
                  <a:noFill/>
                </a:ln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ru-RU" altLang="ru-RU" sz="5400" b="1" i="1" dirty="0">
                <a:ln w="6350">
                  <a:noFill/>
                </a:ln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altLang="ru-RU" sz="2400" b="1" i="1" dirty="0">
                <a:ln w="6350">
                  <a:noFill/>
                </a:ln>
                <a:solidFill>
                  <a:srgbClr val="FF0000"/>
                </a:solidFill>
                <a:cs typeface="Times New Roman" pitchFamily="18" charset="0"/>
              </a:rPr>
              <a:t>МБДОУ «Детский сад №55»</a:t>
            </a:r>
            <a:br>
              <a:rPr lang="ru-RU" altLang="ru-RU" sz="2400" b="1" i="1" dirty="0">
                <a:ln w="6350">
                  <a:noFill/>
                </a:ln>
                <a:solidFill>
                  <a:srgbClr val="FF0000"/>
                </a:solidFill>
                <a:cs typeface="Times New Roman" pitchFamily="18" charset="0"/>
              </a:rPr>
            </a:br>
            <a:r>
              <a:rPr lang="en-US" altLang="ru-RU" sz="2400" b="1" i="1" dirty="0">
                <a:ln w="6350">
                  <a:noFill/>
                </a:ln>
                <a:solidFill>
                  <a:srgbClr val="FF0000"/>
                </a:solidFill>
                <a:cs typeface="Times New Roman" pitchFamily="18" charset="0"/>
              </a:rPr>
              <a:t>http://sad55.virtualtaganrog.ru/</a:t>
            </a:r>
            <a:r>
              <a:rPr lang="ru-RU" altLang="ru-RU" sz="2400" b="1" i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altLang="ru-RU" sz="2400" b="1" i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</a:br>
            <a:r>
              <a:rPr lang="ru-RU" altLang="ru-RU" sz="2400" b="1" i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altLang="ru-RU" sz="2400" b="1" i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6665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Цель </a:t>
            </a:r>
            <a:r>
              <a:rPr lang="ru-RU" sz="3200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и задачи </a:t>
            </a:r>
            <a:r>
              <a:rPr lang="ru-RU" sz="3200" b="1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проекта: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24744"/>
            <a:ext cx="7200800" cy="500141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Цель: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эмоциональный настрой у детей. Формировать представления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сказках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различные виды деятельности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Задачи:</a:t>
            </a:r>
            <a:endParaRPr lang="ru-RU" sz="1500" b="1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Создать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условия для знакомства детей со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сказками;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Развивать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способности ребёнка: любознательность, творческое воображение, память,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фантазию, а также звуковую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словарь, формировать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понимать эмоциональное состояние героев сказок и свое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собственное;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Закладывать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нравственности, воспитывать моральные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Развивать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способности детей средствами театрального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 Побуждать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сказкам;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3201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8604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Актуальность темы: </a:t>
            </a:r>
          </a:p>
          <a:p>
            <a:pPr lvl="0" algn="ctr"/>
            <a:r>
              <a:rPr lang="ru-RU" sz="4000" b="1" dirty="0" smtClean="0">
                <a:solidFill>
                  <a:prstClr val="white"/>
                </a:solidFill>
                <a:latin typeface="+mj-lt"/>
                <a:cs typeface="Times New Roman" panose="02020603050405020304" pitchFamily="18" charset="0"/>
              </a:rPr>
              <a:t>Актуальность </a:t>
            </a:r>
            <a:r>
              <a:rPr lang="ru-RU" sz="4000" b="1" dirty="0">
                <a:solidFill>
                  <a:prstClr val="white"/>
                </a:solidFill>
                <a:latin typeface="+mj-lt"/>
                <a:cs typeface="Times New Roman" panose="02020603050405020304" pitchFamily="18" charset="0"/>
              </a:rPr>
              <a:t>темы: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4212" y="1158229"/>
            <a:ext cx="7914251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Развитие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речи становится все более актуальной проблемой в нашем обществе.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современном этапе поиск новых форм и методов обучения и воспитания детей – один из актуальных вопросов педагогики. С повышением внимания к развитию личности ребенка связывается возможность обновления и качественного улучшения его речевого развития. Поэтому показатели речи и свойства личности, их взаимовлияние должны быть в центре внимания взрослых, заботящихся о своевременном и гармоничном развитии ребенка.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как сокровищница русского народа находит применение в различных областях работы с детьми дошкольного возраста.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Сказка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благодатный и ничем не заменимый источник воспитания ребенка. Сказка — это духовные богатства культуры, познавая которые, ребёнок познает сердцем родной народ.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Дошкольный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— возраст сказки. Именно в этом возрасте ребёнок проявляет сильную тягу ко всему сказочному, необычному, чудесному. Если сказка удачно выбрана, если она естественно и вместе с тем выразительно рассказана, можно быть уверенным, что она найдёт в детях чутких, внимательных слушателей. И это будет способствовать развитию маленького человека.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Детские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расширяют словарный запас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правильно строить диалог, развивать связную логическую речь, развитие связной речи является центральной задачей речевого воспитания детей. Театрализованная деятельность вносит разнообразие в жизнь ребенка в детском саду, дарит ему радость и является одним из самых эффективных способов воздействия на ребенка, в котором наиболее ярко проявляется принцип обучения: учить играя.</a:t>
            </a:r>
          </a:p>
        </p:txBody>
      </p:sp>
    </p:spTree>
    <p:extLst>
      <p:ext uri="{BB962C8B-B14F-4D97-AF65-F5344CB8AC3E}">
        <p14:creationId xmlns:p14="http://schemas.microsoft.com/office/powerpoint/2010/main" xmlns="" val="13345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Проблема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24744"/>
            <a:ext cx="7725544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перестали читать. Телевизор, видео, компьютер поглощают ребенка, завоевывая заповедные уголки его сознания и души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Сухомлинский говорил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«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в годы детства  -  это прежде воспитание </a:t>
            </a:r>
          </a:p>
          <a:p>
            <a:pPr marL="0" indent="0" algn="ctr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сердца, прикосновение человеческого благородства к сокровенным уголкам детской души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0150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Ожидаемые результаты: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88840"/>
            <a:ext cx="7920880" cy="17526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pPr algn="l"/>
            <a:r>
              <a:rPr lang="ru-RU" sz="9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реализации проекта у детей будут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сформированы познавательная активность, творческие, коммуникативные способности,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так же получены  дополнительные знания 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сказках,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активизировано детское 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(лепка, рисование,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аппликация, повысится театрализованная-игровая деятельность по сказкам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>
              <a:lnSpc>
                <a:spcPct val="90000"/>
              </a:lnSpc>
            </a:pPr>
            <a:endParaRPr lang="ru-RU" sz="9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96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2147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2475" y="332656"/>
            <a:ext cx="54665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+mj-lt"/>
              </a:rPr>
              <a:t>Содержание </a:t>
            </a:r>
            <a:r>
              <a:rPr lang="ru-RU" sz="4000" b="1" i="1" dirty="0" smtClean="0">
                <a:solidFill>
                  <a:srgbClr val="FF0000"/>
                </a:solidFill>
                <a:latin typeface="+mj-lt"/>
              </a:rPr>
              <a:t>проекта:</a:t>
            </a:r>
            <a:endParaRPr lang="ru-RU" sz="4000" b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8904415"/>
              </p:ext>
            </p:extLst>
          </p:nvPr>
        </p:nvGraphicFramePr>
        <p:xfrm>
          <a:off x="395535" y="908720"/>
          <a:ext cx="8352928" cy="526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6464"/>
                <a:gridCol w="4176464"/>
              </a:tblGrid>
              <a:tr h="67773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этап- подготовительный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Вызвать интерес детей  к теме проекта.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Сбор информации, литературы, дополнительного материала.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Подборка методической, справочной, художественной литературы, пословиц, поговорок. Составление перспективного плана по данному проекту.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Подбор материала и оборудования для занятий, бесед, сюжетно-ролевых игр с детьми.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08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этап- основной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Организация познавательной деятельности детей: Провести цикл  познавательных мероприятий.  Познавательная беседы </a:t>
                      </a:r>
                      <a:r>
                        <a:rPr lang="ru-RU" sz="14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«Сказки - добрые друзья»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«Мои любимые сказки». Познавательные мероприятия. Отгадывание загадок о сказочных героях. Рассматривание иллюстраций разных художников к сказкам. Мероприятия по работе с детьми:, изготовление сказочных персонажей из бросового и подручного материала, дидактические и сюжетно-ролевые игры, ситуативное общение.</a:t>
                      </a:r>
                    </a:p>
                  </a:txBody>
                  <a:tcPr/>
                </a:tc>
              </a:tr>
              <a:tr h="67773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этап- заключительный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квест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«По тропинкам любимых сказок»;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-демонстрация проекта на сайте ДОО;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распространение опыта работы в сети интернет (на сайтах педагога)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98119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>
                <a:solidFill>
                  <a:srgbClr val="C00000"/>
                </a:solidFill>
              </a:rPr>
              <a:t/>
            </a:r>
            <a:br>
              <a:rPr lang="ru-RU" sz="3200" b="1" i="1" dirty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Реализация </a:t>
            </a:r>
            <a:r>
              <a:rPr lang="ru-RU" sz="3200" b="1" i="1" dirty="0">
                <a:solidFill>
                  <a:srgbClr val="FF0000"/>
                </a:solidFill>
              </a:rPr>
              <a:t>проекта через виды деятельности</a:t>
            </a:r>
            <a:r>
              <a:rPr lang="ru-RU" sz="3200" b="1" i="1" dirty="0" smtClean="0">
                <a:solidFill>
                  <a:srgbClr val="FF0000"/>
                </a:solidFill>
              </a:rPr>
              <a:t>: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Непосредственно-образовательная</a:t>
            </a:r>
            <a:r>
              <a:rPr lang="ru-RU" sz="2000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деятельность:</a:t>
            </a:r>
            <a:r>
              <a:rPr lang="ru-RU" sz="3200" b="1" dirty="0">
                <a:solidFill>
                  <a:srgbClr val="FF0000"/>
                </a:solidFill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916832"/>
            <a:ext cx="4038600" cy="348925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Чтение художественной литературы: </a:t>
            </a:r>
            <a:endParaRPr lang="ru-RU" sz="2000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русских народных сказок.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сказок русских писателей.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А.С.Пушкина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зарубежных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писателей.</a:t>
            </a:r>
          </a:p>
          <a:p>
            <a:pPr marL="0" indent="0">
              <a:buNone/>
            </a:pPr>
            <a:endParaRPr lang="ru-RU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916832"/>
            <a:ext cx="4038600" cy="363326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200" b="1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художественно-эстетическая </a:t>
            </a:r>
            <a:r>
              <a:rPr lang="ru-RU" sz="22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деятельность:</a:t>
            </a:r>
            <a:endParaRPr lang="ru-RU" sz="2200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рисование,</a:t>
            </a:r>
          </a:p>
          <a:p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апплицирование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лепка.</a:t>
            </a:r>
          </a:p>
          <a:p>
            <a:pPr marL="0" indent="0" algn="ctr">
              <a:buNone/>
            </a:pPr>
            <a:r>
              <a:rPr lang="ru-RU" sz="2200" b="1" i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Театрализованная  деятельность и сюжетно-ролевые </a:t>
            </a:r>
            <a:r>
              <a:rPr lang="ru-RU" sz="22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игры:</a:t>
            </a:r>
            <a:endParaRPr lang="ru-RU" sz="2200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0276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9847"/>
            <a:ext cx="8229600" cy="77809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Содержание работы с детьми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87992" y="980728"/>
            <a:ext cx="692842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«Сказки -добрые друзья», «Мои любимые сказки» .Чтение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сказок. Словесное рисование детьми по прочтении текста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характеров героев, обстановки, «интерьера» сказки.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присказок, поговорок, пословиц о сказках, сказочных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героях.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прочитанных сказок, 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составление сказок. Рассказывание сказок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собственного сочинения. Иллюстрирование прочитанных сказок,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 собственного сочинения. Сопровождение рассматривания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готовых работ словесными рассказами и пояснениями.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 разных художников к сказкам.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сказках, героях сказок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книгами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Мои любимые сказки»,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имеющихся в книжном уголке группы.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8333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00B050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351</Words>
  <Application>Microsoft Office PowerPoint</Application>
  <PresentationFormat>Экран (4:3)</PresentationFormat>
  <Paragraphs>135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проект «По тропинкам любимых сказок».  </vt:lpstr>
      <vt:lpstr>Слайд 2</vt:lpstr>
      <vt:lpstr>Цель и задачи проекта:</vt:lpstr>
      <vt:lpstr>Слайд 4</vt:lpstr>
      <vt:lpstr>Проблема</vt:lpstr>
      <vt:lpstr>Ожидаемые результаты:</vt:lpstr>
      <vt:lpstr>Слайд 7</vt:lpstr>
      <vt:lpstr>   Реализация проекта через виды деятельности: Непосредственно-образовательная деятельность: </vt:lpstr>
      <vt:lpstr>Содержание работы с детьми</vt:lpstr>
      <vt:lpstr>Слайд 10</vt:lpstr>
      <vt:lpstr>Слайд 11</vt:lpstr>
      <vt:lpstr>Слайд 12</vt:lpstr>
      <vt:lpstr>Квест «По тропинкам любимых сказок».  Новизна</vt:lpstr>
      <vt:lpstr>Слайд 14</vt:lpstr>
      <vt:lpstr>Слайд 15</vt:lpstr>
      <vt:lpstr>Слайд 16</vt:lpstr>
      <vt:lpstr>Слайд 17</vt:lpstr>
      <vt:lpstr>Слайд 18</vt:lpstr>
      <vt:lpstr>Результаты проекта:</vt:lpstr>
      <vt:lpstr>       Спасибо за внимание!  МБДОУ «Детский сад №55» http://sad55.virtualtaganrog.ru/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Home Work</cp:lastModifiedBy>
  <cp:revision>45</cp:revision>
  <dcterms:created xsi:type="dcterms:W3CDTF">2018-07-13T19:00:47Z</dcterms:created>
  <dcterms:modified xsi:type="dcterms:W3CDTF">2022-02-19T12:01:34Z</dcterms:modified>
</cp:coreProperties>
</file>