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05" autoAdjust="0"/>
    <p:restoredTop sz="94660"/>
  </p:normalViewPr>
  <p:slideViewPr>
    <p:cSldViewPr>
      <p:cViewPr varScale="1">
        <p:scale>
          <a:sx n="102" d="100"/>
          <a:sy n="102" d="100"/>
        </p:scale>
        <p:origin x="-1230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1.jpeg"/><Relationship Id="rId7" Type="http://schemas.openxmlformats.org/officeDocument/2006/relationships/image" Target="../media/image63.jpeg"/><Relationship Id="rId2" Type="http://schemas.openxmlformats.org/officeDocument/2006/relationships/audio" Target="../media/audio20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13" Type="http://schemas.openxmlformats.org/officeDocument/2006/relationships/image" Target="../media/image70.jpeg"/><Relationship Id="rId3" Type="http://schemas.openxmlformats.org/officeDocument/2006/relationships/audio" Target="../media/audio22.wav"/><Relationship Id="rId7" Type="http://schemas.openxmlformats.org/officeDocument/2006/relationships/audio" Target="../media/audio26.wav"/><Relationship Id="rId12" Type="http://schemas.openxmlformats.org/officeDocument/2006/relationships/image" Target="../media/image69.jpeg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5.wav"/><Relationship Id="rId11" Type="http://schemas.openxmlformats.org/officeDocument/2006/relationships/image" Target="../media/image68.jpeg"/><Relationship Id="rId5" Type="http://schemas.openxmlformats.org/officeDocument/2006/relationships/audio" Target="../media/audio24.wav"/><Relationship Id="rId15" Type="http://schemas.openxmlformats.org/officeDocument/2006/relationships/image" Target="../media/image72.png"/><Relationship Id="rId10" Type="http://schemas.openxmlformats.org/officeDocument/2006/relationships/image" Target="../media/image67.jpeg"/><Relationship Id="rId4" Type="http://schemas.openxmlformats.org/officeDocument/2006/relationships/audio" Target="../media/audio23.wav"/><Relationship Id="rId9" Type="http://schemas.openxmlformats.org/officeDocument/2006/relationships/image" Target="../media/image66.jpeg"/><Relationship Id="rId14" Type="http://schemas.openxmlformats.org/officeDocument/2006/relationships/image" Target="../media/image7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13" Type="http://schemas.openxmlformats.org/officeDocument/2006/relationships/image" Target="../media/image13.jpeg"/><Relationship Id="rId3" Type="http://schemas.openxmlformats.org/officeDocument/2006/relationships/audio" Target="../media/audio6.wav"/><Relationship Id="rId7" Type="http://schemas.openxmlformats.org/officeDocument/2006/relationships/audio" Target="../media/audio10.wav"/><Relationship Id="rId12" Type="http://schemas.openxmlformats.org/officeDocument/2006/relationships/image" Target="../media/image12.jpeg"/><Relationship Id="rId17" Type="http://schemas.openxmlformats.org/officeDocument/2006/relationships/image" Target="../media/image4.gif"/><Relationship Id="rId2" Type="http://schemas.openxmlformats.org/officeDocument/2006/relationships/audio" Target="../media/audio5.wav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9.wav"/><Relationship Id="rId11" Type="http://schemas.openxmlformats.org/officeDocument/2006/relationships/image" Target="../media/image11.jpeg"/><Relationship Id="rId5" Type="http://schemas.openxmlformats.org/officeDocument/2006/relationships/audio" Target="../media/audio8.wav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audio" Target="../media/audio7.wav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dTHmbF8Jz_k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7.png"/><Relationship Id="rId18" Type="http://schemas.openxmlformats.org/officeDocument/2006/relationships/image" Target="../media/image32.jpeg"/><Relationship Id="rId3" Type="http://schemas.openxmlformats.org/officeDocument/2006/relationships/audio" Target="../media/audio14.wav"/><Relationship Id="rId21" Type="http://schemas.openxmlformats.org/officeDocument/2006/relationships/image" Target="../media/image35.jpeg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openxmlformats.org/officeDocument/2006/relationships/image" Target="../media/image31.jpeg"/><Relationship Id="rId2" Type="http://schemas.openxmlformats.org/officeDocument/2006/relationships/audio" Target="../media/audio13.wav"/><Relationship Id="rId16" Type="http://schemas.openxmlformats.org/officeDocument/2006/relationships/image" Target="../media/image30.jpeg"/><Relationship Id="rId20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1.jpeg"/><Relationship Id="rId15" Type="http://schemas.openxmlformats.org/officeDocument/2006/relationships/image" Target="../media/image29.jpeg"/><Relationship Id="rId23" Type="http://schemas.openxmlformats.org/officeDocument/2006/relationships/image" Target="../media/image37.jpeg"/><Relationship Id="rId10" Type="http://schemas.openxmlformats.org/officeDocument/2006/relationships/image" Target="../media/image25.jpeg"/><Relationship Id="rId19" Type="http://schemas.openxmlformats.org/officeDocument/2006/relationships/image" Target="../media/image33.jpeg"/><Relationship Id="rId4" Type="http://schemas.openxmlformats.org/officeDocument/2006/relationships/audio" Target="../media/audio15.wav"/><Relationship Id="rId9" Type="http://schemas.openxmlformats.org/officeDocument/2006/relationships/image" Target="../media/image24.jpeg"/><Relationship Id="rId14" Type="http://schemas.openxmlformats.org/officeDocument/2006/relationships/image" Target="../media/image28.jpeg"/><Relationship Id="rId22" Type="http://schemas.openxmlformats.org/officeDocument/2006/relationships/image" Target="../media/image3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1.jpeg"/><Relationship Id="rId7" Type="http://schemas.openxmlformats.org/officeDocument/2006/relationships/image" Target="../media/image41.jpeg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11" Type="http://schemas.openxmlformats.org/officeDocument/2006/relationships/image" Target="../media/image45.jpeg"/><Relationship Id="rId5" Type="http://schemas.openxmlformats.org/officeDocument/2006/relationships/image" Target="../media/image39.jpeg"/><Relationship Id="rId10" Type="http://schemas.openxmlformats.org/officeDocument/2006/relationships/image" Target="../media/image44.jpeg"/><Relationship Id="rId4" Type="http://schemas.openxmlformats.org/officeDocument/2006/relationships/image" Target="../media/image38.jpeg"/><Relationship Id="rId9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1.jpeg"/><Relationship Id="rId7" Type="http://schemas.openxmlformats.org/officeDocument/2006/relationships/image" Target="../media/image48.jpeg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51.jpeg"/><Relationship Id="rId4" Type="http://schemas.openxmlformats.org/officeDocument/2006/relationships/image" Target="../media/image45.jpeg"/><Relationship Id="rId9" Type="http://schemas.openxmlformats.org/officeDocument/2006/relationships/image" Target="../media/image5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audio" Target="../media/audio19.wav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audio" Target="../media/audio18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45.jpeg"/><Relationship Id="rId10" Type="http://schemas.openxmlformats.org/officeDocument/2006/relationships/image" Target="../media/image56.jpeg"/><Relationship Id="rId4" Type="http://schemas.openxmlformats.org/officeDocument/2006/relationships/image" Target="../media/image1.jpeg"/><Relationship Id="rId9" Type="http://schemas.openxmlformats.org/officeDocument/2006/relationships/image" Target="../media/image5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</a:blip>
          <a:srcRect/>
          <a:stretch>
            <a:fillRect l="-26000" r="-2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ello_html_m4c46ad8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24-конечная звезда 11">
            <a:hlinkClick r:id="" action="ppaction://hlinkshowjump?jump=nextslide"/>
          </p:cNvPr>
          <p:cNvSpPr/>
          <p:nvPr/>
        </p:nvSpPr>
        <p:spPr>
          <a:xfrm>
            <a:off x="6156176" y="4509120"/>
            <a:ext cx="2879526" cy="1634232"/>
          </a:xfrm>
          <a:prstGeom prst="star24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Старт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47664" y="0"/>
            <a:ext cx="4968552" cy="2664296"/>
          </a:xfrm>
          <a:prstGeom prst="rect">
            <a:avLst/>
          </a:prstGeom>
          <a:noFill/>
        </p:spPr>
        <p:txBody>
          <a:bodyPr wrap="none">
            <a:prstTxWarp prst="textPlai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«Берегите </a:t>
            </a:r>
          </a:p>
          <a:p>
            <a:pPr algn="ctr">
              <a:defRPr/>
            </a:pPr>
            <a:r>
              <a:rPr lang="ru-RU" sz="5400" b="1" spc="50" dirty="0" smtClean="0">
                <a:ln w="11430"/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воду»</a:t>
            </a:r>
            <a:endParaRPr lang="ru-RU" sz="5400" b="1" spc="50" dirty="0" smtClean="0">
              <a:ln w="11430"/>
              <a:solidFill>
                <a:srgbClr val="0066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flipH="1">
            <a:off x="2267744" y="2420888"/>
            <a:ext cx="3989723" cy="5008023"/>
          </a:xfrm>
          <a:prstGeom prst="rect">
            <a:avLst/>
          </a:prstGeom>
          <a:noFill/>
        </p:spPr>
      </p:pic>
      <p:pic>
        <p:nvPicPr>
          <p:cNvPr id="1026" name="Picture 2" descr="http://letopisi.org/images/0/08/%D0%AD%D0%BC%D0%B1%D0%BB%D0%B5%D0%BC%D0%B0_%D0%BA%D0%BE%D0%BC%D0%B0%D0%BD%D0%B4%D1%8B_%D0%AD%D0%BA%D0%BE%D0%BB%D1%8F%D1%82%D0%B0_%D0%BF%D0%BB%D0%B0%D0%BD%D0%B5%D1%82%D1%8B_%D0%9A%D0%B0%D1%80%D0%BF%D0%BE%D0%B2%D1%81%D0%BA%D0%B0%D1%8F_%D0%A1%D0%9E%D0%A8_%D0%AD%D0%BA%D0%BE%D0%BB%D0%B0%D0%B1%D0%B8%D1%80%D0%B8%D0%BD%D1%82-2021_.pn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17681" y="260648"/>
            <a:ext cx="1726319" cy="144579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 слайд 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3556" name="Picture 4" descr="https://img2.goodfon.ru/wallpaper/nbig/a/c0/damba-ozero-vodokhranilishche-voda-les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23728" y="3933056"/>
            <a:ext cx="4220869" cy="2693497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558" name="AutoShape 6" descr="https://primorsky.ru/upload/iblock/a86/a86c1062a7f01f5f7f75d516cdd068f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0" name="AutoShape 8" descr="https://primorsky.ru/upload/iblock/a86/a86c1062a7f01f5f7f75d516cdd068f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62" name="AutoShape 10" descr="https://primorsky.ru/upload/iblock/a86/a86c1062a7f01f5f7f75d516cdd068f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Рисунок 10" descr="74282716e2061dd02da591cc3f0dd433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3528" y="116632"/>
            <a:ext cx="4092786" cy="272985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4" name="Picture 2" descr="https://acs-nnov.ru/assets/images/articles/2018/os061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16016" y="908720"/>
            <a:ext cx="4254451" cy="2738407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64" name="Picture 12" descr="http://greenparty.ru/media/uploads/%D0%BA%D0%BE%D0%BB%D1%8C%D1%86%D0%BE_%D0%B6%D0%B8%D0%B7%D0%BD%D0%B84.jpe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95736" y="2276872"/>
            <a:ext cx="3105114" cy="2070076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3568" name="Picture 16" descr="https://www.ridus.ru/_ah/img/o5p5h1Pq0knbyOkIpq4NDQ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7980" y="4005064"/>
            <a:ext cx="2996020" cy="2376264"/>
          </a:xfrm>
          <a:prstGeom prst="ellipse">
            <a:avLst/>
          </a:prstGeom>
          <a:ln w="63500" cap="rnd">
            <a:solidFill>
              <a:srgbClr val="00B05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9" cstate="email"/>
          <a:stretch>
            <a:fillRect/>
          </a:stretch>
        </p:blipFill>
        <p:spPr bwMode="auto">
          <a:xfrm flipH="1">
            <a:off x="-684584" y="2276872"/>
            <a:ext cx="3760258" cy="4719991"/>
          </a:xfrm>
          <a:prstGeom prst="rect">
            <a:avLst/>
          </a:prstGeom>
          <a:noFill/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1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Рисунок 8" descr="259b5550ae698b288c30d87027821895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179512" y="620688"/>
            <a:ext cx="237626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16216" y="260648"/>
            <a:ext cx="237626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588224" y="2420888"/>
            <a:ext cx="237626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36096" y="4797152"/>
            <a:ext cx="237626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95736" y="4725144"/>
            <a:ext cx="2376264" cy="18002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111(3).jpg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179512" y="620688"/>
            <a:ext cx="2519271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" name="Рисунок 15" descr="451e626018e2903b038a2aabe66d509f.jpg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>
          <a:xfrm>
            <a:off x="6516216" y="260648"/>
            <a:ext cx="2380570" cy="1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Рисунок 16" descr="ВОДИЦА-МОЛОДИЦА.jpg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6444208" y="2420888"/>
            <a:ext cx="2548880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8" name="Рисунок 17" descr="DSC00449.jpg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>
          <a:xfrm>
            <a:off x="1835696" y="4653136"/>
            <a:ext cx="2794614" cy="19240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11.jpg"/>
          <p:cNvPicPr>
            <a:picLocks noChangeAspect="1"/>
          </p:cNvPicPr>
          <p:nvPr/>
        </p:nvPicPr>
        <p:blipFill>
          <a:blip r:embed="rId14" cstate="email"/>
          <a:stretch>
            <a:fillRect/>
          </a:stretch>
        </p:blipFill>
        <p:spPr>
          <a:xfrm>
            <a:off x="5292080" y="4797152"/>
            <a:ext cx="2592288" cy="1800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15" cstate="email"/>
          <a:stretch>
            <a:fillRect/>
          </a:stretch>
        </p:blipFill>
        <p:spPr bwMode="auto">
          <a:xfrm flipH="1">
            <a:off x="-684584" y="2780928"/>
            <a:ext cx="3530793" cy="4431959"/>
          </a:xfrm>
          <a:prstGeom prst="rect">
            <a:avLst/>
          </a:prstGeom>
          <a:noFill/>
        </p:spPr>
      </p:pic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2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s://danutemilvydiene1.100kursov.com/uploads/2017/03/22/12/42/384f84bb557b93a5bfe0cd7c7ec8a7b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296262" y="0"/>
            <a:ext cx="9700752" cy="6858000"/>
          </a:xfrm>
          <a:prstGeom prst="rect">
            <a:avLst/>
          </a:prstGeom>
          <a:noFill/>
        </p:spPr>
      </p:pic>
      <p:pic>
        <p:nvPicPr>
          <p:cNvPr id="7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0" y="1908333"/>
            <a:ext cx="3635896" cy="4949667"/>
          </a:xfrm>
          <a:prstGeom prst="rect">
            <a:avLst/>
          </a:prstGeom>
          <a:noFill/>
        </p:spPr>
      </p:pic>
      <p:pic>
        <p:nvPicPr>
          <p:cNvPr id="8" name="Рисунок 7" descr="1328203985_9.gif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804248" y="3429000"/>
            <a:ext cx="1978852" cy="227687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33 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380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последни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50" name="Picture 2" descr="https://sch1953.mskobr.ru/images/cms/data/1328203985_9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60032" y="260648"/>
            <a:ext cx="3754972" cy="4320480"/>
          </a:xfrm>
          <a:prstGeom prst="rect">
            <a:avLst/>
          </a:prstGeom>
          <a:noFill/>
        </p:spPr>
      </p:pic>
      <p:pic>
        <p:nvPicPr>
          <p:cNvPr id="8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flipH="1">
            <a:off x="1507339" y="1484784"/>
            <a:ext cx="4678119" cy="5872119"/>
          </a:xfrm>
          <a:prstGeom prst="rect">
            <a:avLst/>
          </a:prstGeom>
          <a:noFill/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2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5362" name="Picture 2" descr="https://b1.m24.ru/c/146165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51720" y="620688"/>
            <a:ext cx="6912768" cy="51729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 flipH="1">
            <a:off x="-756592" y="2420888"/>
            <a:ext cx="3932357" cy="4936015"/>
          </a:xfrm>
          <a:prstGeom prst="rect">
            <a:avLst/>
          </a:prstGeom>
          <a:noFill/>
        </p:spPr>
      </p:pic>
      <p:pic>
        <p:nvPicPr>
          <p:cNvPr id="15366" name="Picture 6" descr="https://starprojects.ru/image/cache/catalog/Globusi/globusyfizicheskie/10322-1000x100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699792" y="260648"/>
            <a:ext cx="5912768" cy="5912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3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documents.iu.ru/2ee8fcbc-d122-4aa0-8181-e0e34f1213b9/0/slide_06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0" y="0"/>
            <a:ext cx="9144000" cy="6858002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179512" y="188640"/>
            <a:ext cx="2880320" cy="20162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419872" y="188640"/>
            <a:ext cx="2664296" cy="201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79512" y="2420888"/>
            <a:ext cx="2952328" cy="201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72200" y="188640"/>
            <a:ext cx="2664296" cy="2016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20" y="4581128"/>
            <a:ext cx="2915816" cy="20162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228184" y="2348880"/>
            <a:ext cx="2736304" cy="194421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259632" y="404664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1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476672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2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380312" y="476672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3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2708920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4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36296" y="2564904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5</a:t>
            </a:r>
            <a:endParaRPr lang="ru-RU" sz="8800" b="1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1640" y="4869160"/>
            <a:ext cx="36004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b="1" dirty="0" smtClean="0">
                <a:solidFill>
                  <a:srgbClr val="0070C0"/>
                </a:solidFill>
              </a:rPr>
              <a:t>6</a:t>
            </a:r>
            <a:endParaRPr lang="ru-RU" sz="8800" b="1" dirty="0">
              <a:solidFill>
                <a:srgbClr val="0070C0"/>
              </a:solidFill>
            </a:endParaRPr>
          </a:p>
        </p:txBody>
      </p:sp>
      <p:pic>
        <p:nvPicPr>
          <p:cNvPr id="16388" name="Picture 4" descr="http://s.fishki.net/upload/post/201503/04/1450721/1_25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79512" y="188640"/>
            <a:ext cx="2952328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0" name="Picture 6" descr="https://i1.wallbox.ru/wallpapers/main/201628/4bffb7444a3c6bd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47864" y="188640"/>
            <a:ext cx="2808312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2" name="Picture 8" descr="https://ic.pics.livejournal.com/zdorovs/16627846/1111386/1111386_original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372200" y="188640"/>
            <a:ext cx="2688000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4" name="Picture 10" descr="https://www.mos.ru/upload/newsfeed/newsfeed/842A1126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07504" y="2420888"/>
            <a:ext cx="3024337" cy="20162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6" name="Picture 12" descr="https://photocentra.ru/images/main47/477435_main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6228184" y="2348880"/>
            <a:ext cx="2807976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6398" name="Picture 14" descr="http://zainsk-rt.ru/images/uploads/news/2020/6/3/31e8edac87c4d1596f7b749c04d37a0a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179512" y="4581128"/>
            <a:ext cx="3024336" cy="201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bg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9" name="Рисунок 18" descr="slide-2.jpg"/>
          <p:cNvPicPr>
            <a:picLocks noChangeAspect="1"/>
          </p:cNvPicPr>
          <p:nvPr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2915816" y="3429000"/>
            <a:ext cx="1923155" cy="3201912"/>
          </a:xfrm>
          <a:prstGeom prst="rect">
            <a:avLst/>
          </a:prstGeom>
        </p:spPr>
      </p:pic>
      <p:pic>
        <p:nvPicPr>
          <p:cNvPr id="6" name="Picture 2" descr="https://sch1953.mskobr.ru/images/cms/data/1328203985_9.gif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3707904" y="2420888"/>
            <a:ext cx="3754972" cy="4320480"/>
          </a:xfrm>
          <a:prstGeom prst="rect">
            <a:avLst/>
          </a:prstGeom>
          <a:noFill/>
        </p:spPr>
      </p:pic>
      <p:sp>
        <p:nvSpPr>
          <p:cNvPr id="26" name="Управляющая кнопка: далее 25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4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моря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озер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реки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олот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ручей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родник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lide-2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3203848" y="1988840"/>
            <a:ext cx="2528654" cy="4210024"/>
          </a:xfrm>
          <a:prstGeom prst="rect">
            <a:avLst/>
          </a:prstGeom>
        </p:spPr>
      </p:pic>
      <p:pic>
        <p:nvPicPr>
          <p:cNvPr id="17410" name="Picture 2" descr="https://i.artfile.ru/1920x1200_1131446_%5bwww.ArtFile.ru%5d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83768" y="188640"/>
            <a:ext cx="3142383" cy="19639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2" name="Picture 4" descr="https://cdn.photosight.ru/img/c/cc4/5793381_large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08104" y="3717032"/>
            <a:ext cx="3159436" cy="210629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4" name="Picture 6" descr="https://nation-news.ru/uploads/2021/03/14/orig-172-1615708169.jpe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79512" y="2996952"/>
            <a:ext cx="3074095" cy="2378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Управляющая кнопка: далее 8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>
            <a:hlinkClick r:id="rId8"/>
          </p:cNvPr>
          <p:cNvSpPr txBox="1"/>
          <p:nvPr/>
        </p:nvSpPr>
        <p:spPr>
          <a:xfrm>
            <a:off x="179512" y="6093296"/>
            <a:ext cx="619268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СМОТРЕТЬ</a:t>
            </a:r>
          </a:p>
          <a:p>
            <a:pPr algn="ctr"/>
            <a:r>
              <a:rPr lang="ru-RU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Путешествие капельки. Круговорот воды в природе</a:t>
            </a: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5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07504" y="1268760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1043608" y="116632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411760" y="0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779912" y="0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148064" y="0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6588224" y="0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7847856" y="764704"/>
            <a:ext cx="1296144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https://c.pxhere.com/photos/7f/6b/cloud_sky_blue-492299.jpg!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23728" y="4293096"/>
            <a:ext cx="1417440" cy="1063080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6" name="Picture 4" descr="https://crosti.ru/patterns/00/20/6b/010c06be5d/picture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724128" y="5445224"/>
            <a:ext cx="1772916" cy="11819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38" name="Picture 6" descr="https://get.pxhere.com/photo/snow-winter-frost-weather-arctic-season-piste-freezing-arctic-ocean-geological-phenomenon-160129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211960" y="5805264"/>
            <a:ext cx="1296142" cy="864095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0" name="Picture 8" descr="https://teren.in.ua/wp-content/uploads/2017/05/13NAJMASa1M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339752" y="2996952"/>
            <a:ext cx="1512168" cy="100861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4" name="Picture 12" descr="https://w-dog.ru/wallpapers/11/0/463557893846218/priroda-bozhya-korovka-polzet-kapli-rosa-otrazhenie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067944" y="2924944"/>
            <a:ext cx="1440160" cy="965357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6" name="Picture 14" descr="https://photocentra.ru/images/main68/688287_main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55776" y="5445224"/>
            <a:ext cx="1224136" cy="122413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0070C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48" name="Picture 16" descr="https://ulpressa.ru/wp-content/uploads/old/1197804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452320" y="2780928"/>
            <a:ext cx="1517789" cy="100811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2" descr="https://pp.userapi.com/c623621/v623621183/508c4/W1U4CHKRF3E.jpg?ava=1"/>
          <p:cNvPicPr>
            <a:picLocks noChangeAspect="1" noChangeArrowheads="1"/>
          </p:cNvPicPr>
          <p:nvPr/>
        </p:nvPicPr>
        <p:blipFill>
          <a:blip r:embed="rId13" cstate="email"/>
          <a:stretch>
            <a:fillRect/>
          </a:stretch>
        </p:blipFill>
        <p:spPr bwMode="auto">
          <a:xfrm flipH="1">
            <a:off x="-756592" y="2420888"/>
            <a:ext cx="3932357" cy="4936015"/>
          </a:xfrm>
          <a:prstGeom prst="rect">
            <a:avLst/>
          </a:prstGeom>
          <a:noFill/>
        </p:spPr>
      </p:pic>
      <p:pic>
        <p:nvPicPr>
          <p:cNvPr id="18450" name="Picture 18" descr="https://scum.su/wp-content/uploads/2018/02/nakip-chinik-nerjaveyka-2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3635896" y="4221088"/>
            <a:ext cx="1525197" cy="980702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52" name="Picture 20" descr="https://d2j6dbq0eux0bg.cloudfront.net/images/30033021/1481778711.jpg"/>
          <p:cNvPicPr>
            <a:picLocks noChangeAspect="1" noChangeArrowheads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5580112" y="3933056"/>
            <a:ext cx="1181944" cy="1181944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92D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54" name="Picture 22" descr="https://topkyiv.info/wp-content/uploads/2018/06/wasserhahn-scaled.jpg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7236296" y="4077072"/>
            <a:ext cx="1728866" cy="1152127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" descr="https://c.pxhere.com/photos/7f/6b/cloud_sky_blue-492299.jpg!d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07504" y="1268760"/>
            <a:ext cx="1296144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5" name="Picture 8" descr="https://teren.in.ua/wp-content/uploads/2017/05/13NAJMASa1M.jpg"/>
          <p:cNvPicPr>
            <a:picLocks noChangeAspect="1" noChangeArrowheads="1"/>
          </p:cNvPicPr>
          <p:nvPr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1043608" y="116632"/>
            <a:ext cx="1296144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6" name="Picture 14" descr="https://photocentra.ru/images/main68/688287_main.jpg"/>
          <p:cNvPicPr>
            <a:picLocks noChangeAspect="1" noChangeArrowheads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2411760" y="0"/>
            <a:ext cx="1296144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7" name="Picture 12" descr="https://w-dog.ru/wallpapers/11/0/463557893846218/priroda-bozhya-korovka-polzet-kapli-rosa-otrazhenie.jpg"/>
          <p:cNvPicPr>
            <a:picLocks noChangeAspect="1" noChangeArrowheads="1"/>
          </p:cNvPicPr>
          <p:nvPr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3779912" y="0"/>
            <a:ext cx="1296144" cy="1372388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8" name="Picture 6" descr="https://get.pxhere.com/photo/snow-winter-frost-weather-arctic-season-piste-freezing-arctic-ocean-geological-phenomenon-160129.jpg"/>
          <p:cNvPicPr>
            <a:picLocks noChangeAspect="1" noChangeArrowheads="1"/>
          </p:cNvPicPr>
          <p:nvPr/>
        </p:nvPicPr>
        <p:blipFill>
          <a:blip r:embed="rId21" cstate="email"/>
          <a:srcRect/>
          <a:stretch>
            <a:fillRect/>
          </a:stretch>
        </p:blipFill>
        <p:spPr bwMode="auto">
          <a:xfrm>
            <a:off x="5148064" y="0"/>
            <a:ext cx="1296144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9" name="Picture 16" descr="https://ulpressa.ru/wp-content/uploads/old/1197804.jpg"/>
          <p:cNvPicPr>
            <a:picLocks noChangeAspect="1" noChangeArrowheads="1"/>
          </p:cNvPicPr>
          <p:nvPr/>
        </p:nvPicPr>
        <p:blipFill>
          <a:blip r:embed="rId22" cstate="email"/>
          <a:srcRect/>
          <a:stretch>
            <a:fillRect/>
          </a:stretch>
        </p:blipFill>
        <p:spPr bwMode="auto">
          <a:xfrm>
            <a:off x="6588224" y="0"/>
            <a:ext cx="1296143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" name="Picture 4" descr="https://crosti.ru/patterns/00/20/6b/010c06be5d/picture.jpg"/>
          <p:cNvPicPr>
            <a:picLocks noChangeAspect="1" noChangeArrowheads="1"/>
          </p:cNvPicPr>
          <p:nvPr/>
        </p:nvPicPr>
        <p:blipFill>
          <a:blip r:embed="rId23" cstate="email"/>
          <a:srcRect/>
          <a:stretch>
            <a:fillRect/>
          </a:stretch>
        </p:blipFill>
        <p:spPr bwMode="auto">
          <a:xfrm>
            <a:off x="7876166" y="764704"/>
            <a:ext cx="1267834" cy="1368152"/>
          </a:xfrm>
          <a:prstGeom prst="ellipse">
            <a:avLst/>
          </a:prstGeom>
          <a:ln w="63500" cap="rnd">
            <a:solidFill>
              <a:srgbClr val="00B0F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" name="Управляющая кнопка: далее 30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7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84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6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84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4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4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84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3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4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3" dur="100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0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84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2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84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5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0482" name="Picture 2" descr="https://pp.userapi.com/OY9WweUH0y16DigcZ9AZ7gO42K_qvCz4fj8Yjw/PUE6M5Qqj1g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9512" y="332656"/>
            <a:ext cx="3156808" cy="2229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4" name="Picture 4" descr="https://wallpaperscave.ru/images/original/18/03-27/animals-fish-3412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868144" y="3501008"/>
            <a:ext cx="3178895" cy="19868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6" name="Picture 6" descr="https://www.sunhome.ru/i/foto/71/na-shirokoi-polyanke.orig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60232" y="188640"/>
            <a:ext cx="2259354" cy="1415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8" name="Picture 8" descr="https://img4.goodfon.ru/wallpaper/nbig/0/28/golubaia-sialiia-zapadnaia-sialiia-ptitsy-voda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19872" y="116632"/>
            <a:ext cx="2821019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0" name="Picture 10" descr="https://phototass1.cdnvideo.ru/width/1200_4ce85301/tass/m2/uploads/i/20200703/5630231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131840" y="2060848"/>
            <a:ext cx="271799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2" name="Picture 12" descr="https://i.artfile.ru/1920x1280_650735_%5bwww.ArtFile.ru%5d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403648" y="3861048"/>
            <a:ext cx="2926359" cy="1950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94" name="Picture 14" descr="https://russpil.ru/wp-content/uploads/2019/12/4-9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923928" y="4869160"/>
            <a:ext cx="2557497" cy="18584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 descr="slide-2.jpg"/>
          <p:cNvPicPr>
            <a:picLocks noChangeAspect="1"/>
          </p:cNvPicPr>
          <p:nvPr/>
        </p:nvPicPr>
        <p:blipFill>
          <a:blip r:embed="rId1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-252536" y="2996952"/>
            <a:ext cx="2319050" cy="3861048"/>
          </a:xfrm>
          <a:prstGeom prst="rect">
            <a:avLst/>
          </a:prstGeom>
        </p:spPr>
      </p:pic>
      <p:sp>
        <p:nvSpPr>
          <p:cNvPr id="11" name="Управляющая кнопка: далее 10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8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lide-2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0" y="2852936"/>
            <a:ext cx="2319050" cy="3861048"/>
          </a:xfrm>
          <a:prstGeom prst="rect">
            <a:avLst/>
          </a:prstGeom>
        </p:spPr>
      </p:pic>
      <p:pic>
        <p:nvPicPr>
          <p:cNvPr id="21506" name="Picture 2" descr="https://etoholesterin.ru/wp-content/uploads/2018/10/otvarnaya-pisha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51520" y="548680"/>
            <a:ext cx="2995525" cy="2003674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08" name="Picture 4" descr="https://avatars.mds.yandex.net/get-zen_doc/3384412/pub_5fdb69027ec4a2413d905b8e_5fdb699e44e8ce621c71c2e7/scale_1200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508104" y="1124744"/>
            <a:ext cx="2969714" cy="2549724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0" name="Picture 6" descr="https://dizajn-sada.ru/wp-content/uploads/2020/07/poliv-luka-3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64088" y="3933056"/>
            <a:ext cx="3461328" cy="230425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2" name="Picture 8" descr="https://www.nzherald.co.nz/resizer/sZyQiVyvd-KpjTnz761_cF0t3C4=/1200x0/smart/filters:quality(70)/arc-anglerfish-syd-prod-nzme.s3.amazonaws.com/public/LGVC5IPCBNFYNLY64N7W2G5TTU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907704" y="4653136"/>
            <a:ext cx="3096344" cy="2064229"/>
          </a:xfrm>
          <a:prstGeom prst="rect">
            <a:avLst/>
          </a:prstGeom>
          <a:ln w="38100" cap="sq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4" name="Picture 10" descr="https://eco-kotly.ru/wp-content/uploads/6/4/0/640873f784af3111c8573cbfd045aa09.jpe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95736" y="2492896"/>
            <a:ext cx="3071568" cy="2020516"/>
          </a:xfrm>
          <a:prstGeom prst="rect">
            <a:avLst/>
          </a:prstGeom>
          <a:ln w="38100" cap="sq">
            <a:solidFill>
              <a:srgbClr val="00B0F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1516" name="Picture 12" descr="https://avatars.mds.yandex.net/get-zen_doc/1888987/pub_5cb70b9073a52d00b211f094_5cb70bcae600aa00b5d711ba/scale_1200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203848" y="116632"/>
            <a:ext cx="2849474" cy="1902024"/>
          </a:xfrm>
          <a:prstGeom prst="rect">
            <a:avLst/>
          </a:prstGeom>
          <a:ln w="38100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9 слай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ello_html_m4c46ad8e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slide-2.jpg"/>
          <p:cNvPicPr>
            <a:picLocks noChangeAspect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flipH="1">
            <a:off x="-180528" y="2492896"/>
            <a:ext cx="2319050" cy="3861048"/>
          </a:xfrm>
          <a:prstGeom prst="rect">
            <a:avLst/>
          </a:prstGeom>
        </p:spPr>
      </p:pic>
      <p:pic>
        <p:nvPicPr>
          <p:cNvPr id="22530" name="Picture 2" descr="https://kanekt.ru/wp-content/uploads/2020/07/170720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907704" y="0"/>
            <a:ext cx="5616624" cy="3744416"/>
          </a:xfrm>
          <a:prstGeom prst="rect">
            <a:avLst/>
          </a:prstGeom>
          <a:ln w="38100" cap="sq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1570708731_6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915816" y="2780928"/>
            <a:ext cx="5813854" cy="3873649"/>
          </a:xfrm>
          <a:prstGeom prst="rect">
            <a:avLst/>
          </a:prstGeom>
          <a:ln w="38100" cap="sq">
            <a:solidFill>
              <a:srgbClr val="FFFF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4" name="Picture 6" descr="https://avatars.mds.yandex.net/get-zen_doc/1591494/pub_5dcacecaee79f72ab47f9a1d_5dcae58f8ddf2d1f5dfbebc6/scale_1200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07504" y="476672"/>
            <a:ext cx="3103724" cy="2113119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6" name="Picture 8" descr="https://waterresources.ru/wp-content/uploads/2020/09/23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059832" y="188640"/>
            <a:ext cx="2952328" cy="196821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8" name="Picture 10" descr="https://rusmet.ru/wp-content/uploads/shutterstock_1554033092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547664" y="4320824"/>
            <a:ext cx="4510535" cy="2537176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40" name="Picture 12" descr="https://www.syl.ru/misc/i/ai/377380/2415512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5980294" y="476672"/>
            <a:ext cx="3069102" cy="237626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44" name="Picture 16" descr="https://avatars.mds.yandex.net/get-zen_doc/3703431/pub_5f494dcb119e705454d55953_5f495126eecfe668aea92df1/scale_1200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843808" y="2276872"/>
            <a:ext cx="3031916" cy="2016224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46" name="Picture 18" descr="https://moyaokruga.ru/img/image_big/f7cf4541-a74a-4f0c-bae0-2965a5513c1a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796135" y="3212976"/>
            <a:ext cx="3045023" cy="2283768"/>
          </a:xfrm>
          <a:prstGeom prst="rect">
            <a:avLst/>
          </a:prstGeom>
          <a:ln w="38100" cap="sq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424863" y="6219825"/>
            <a:ext cx="719137" cy="638175"/>
          </a:xfrm>
          <a:prstGeom prst="actionButtonForwardNex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ice-changer-2021-04-17-15-49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voice-changer-2021-04-17-15-5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19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дом</cp:lastModifiedBy>
  <cp:revision>5</cp:revision>
  <dcterms:created xsi:type="dcterms:W3CDTF">2021-04-17T04:18:49Z</dcterms:created>
  <dcterms:modified xsi:type="dcterms:W3CDTF">2022-02-05T12:30:36Z</dcterms:modified>
</cp:coreProperties>
</file>