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505406311289674"/>
          <c:y val="0.11729683984475855"/>
          <c:w val="0.67903254934573576"/>
          <c:h val="0.708024257500809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Загрязнитель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Лес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Загрязнитель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41.6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Дорога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Загрязнитель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254.4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"/>
        <c:axId val="6170880"/>
        <c:axId val="6180864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80864"/>
        <c:crosses val="autoZero"/>
        <c:auto val="1"/>
        <c:lblAlgn val="ctr"/>
        <c:lblOffset val="100"/>
        <c:noMultiLvlLbl val="0"/>
      </c:catAx>
      <c:valAx>
        <c:axId val="6180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7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fld id="{A1E4A638-E67D-46B3-B990-D4D7D64B4B66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365DFAE-5375-4A06-B0E0-6C7B452A41BD}" type="VALUE">
                      <a:rPr lang="en-US" smtClean="0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999716862425077"/>
                      <c:h val="0.1438329972162695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талый снег</c:v>
                </c:pt>
                <c:pt idx="1">
                  <c:v>примеси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98.3</c:v>
                </c:pt>
                <c:pt idx="1">
                  <c:v>1.7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>
        <c:manualLayout>
          <c:xMode val="edge"/>
          <c:yMode val="edge"/>
          <c:x val="0.44683049553940085"/>
          <c:y val="6.03975458411031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327378327037708"/>
          <c:y val="0.11160771173219911"/>
          <c:w val="0.53769333703480737"/>
          <c:h val="0.8123569733660372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ЛЕС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fld id="{F096FBFE-1F7A-4511-82BF-010F61B641BD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талый снег</c:v>
                </c:pt>
                <c:pt idx="1">
                  <c:v>примеси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ДОРОГА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талый снег</c:v>
                </c:pt>
                <c:pt idx="1">
                  <c:v>примеси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91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43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6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4473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268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2683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645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20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31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1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848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58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976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88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87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935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533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C6404-7C1F-445C-A03C-BBA9FBB9B015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F6AA2DA-1BCD-490B-A345-757F43CC8E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05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9724" y="1011163"/>
            <a:ext cx="7766936" cy="1646302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smtClean="0"/>
              <a:t>Снежный покров»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201251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Выполнили ученики 11 класса: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Исаева Елизавета,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Чернов Александр</a:t>
            </a:r>
          </a:p>
          <a:p>
            <a:r>
              <a:rPr lang="ru-RU" dirty="0">
                <a:solidFill>
                  <a:schemeClr val="tx1"/>
                </a:solidFill>
              </a:rPr>
              <a:t>Руководитель: Чернова Елена Олеговна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66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90346" y="-66748"/>
            <a:ext cx="3078071" cy="41040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407" y="446264"/>
            <a:ext cx="4104097" cy="3078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4746" y="3327708"/>
            <a:ext cx="2818593" cy="375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Процентное соотношение примесей в талом снегу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3294826"/>
              </p:ext>
            </p:extLst>
          </p:nvPr>
        </p:nvGraphicFramePr>
        <p:xfrm>
          <a:off x="480564" y="1930400"/>
          <a:ext cx="3507129" cy="36113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86204298"/>
              </p:ext>
            </p:extLst>
          </p:nvPr>
        </p:nvGraphicFramePr>
        <p:xfrm>
          <a:off x="2911675" y="1782500"/>
          <a:ext cx="4727616" cy="3784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269848193"/>
              </p:ext>
            </p:extLst>
          </p:nvPr>
        </p:nvGraphicFramePr>
        <p:xfrm>
          <a:off x="6250436" y="1930400"/>
          <a:ext cx="4189927" cy="358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1728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работы мы изучили и применили на практике методы взятия проб снеговой воды и выявили в ней количество загрязнителей на разных участках посёлка, применяя знания математики, физики, химии на практике. В результате самым загрязнённым местом оказалась дорога, находящаяся около дизельной.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5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5816063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познакомиться с методикой взятия проб снеговой воды и выявить количество загрязнителей.</a:t>
            </a: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и оборудование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снегомер, универсальная индикаторная бумага, стеклянные сосуды, бумажные фильтры, предметные стёкла, аналитические весы, микроскоп и др.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739" y="744913"/>
            <a:ext cx="4110460" cy="548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0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62001"/>
            <a:ext cx="8596668" cy="5279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сравнительной характеристики снежного покрова нами были взяты три пробы снега.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535" y="2890461"/>
            <a:ext cx="2540884" cy="33878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3858231"/>
            <a:ext cx="3217759" cy="2413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0" y="2883706"/>
            <a:ext cx="2575608" cy="343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382552" cy="1320800"/>
          </a:xfrm>
        </p:spPr>
        <p:txBody>
          <a:bodyPr/>
          <a:lstStyle/>
          <a:p>
            <a:r>
              <a:rPr lang="ru-RU" dirty="0" smtClean="0"/>
              <a:t>1.Определить высоту снежного покрова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408793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сантиметровой ленты измерили высоту снега на трёх территориях: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–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1м 07см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1м 48см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проезжей части,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дизельной –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362" y="3022101"/>
            <a:ext cx="2438611" cy="3249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213" y="2999115"/>
            <a:ext cx="2454327" cy="327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6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Определить </a:t>
            </a:r>
            <a:r>
              <a:rPr lang="en-US" dirty="0" smtClean="0"/>
              <a:t>pH</a:t>
            </a:r>
            <a:r>
              <a:rPr lang="ru-RU" dirty="0" smtClean="0"/>
              <a:t> 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Наносим каплю исследуемой воды на универсальную индикаторную бумагу в результате получается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раствора: Школа - нейтральная, Лес - нейтральная, Дорога проезжей части, возле дизельной - слабощелочная.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81" y="3261165"/>
            <a:ext cx="4193894" cy="314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7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Определить прозрачность 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Наливаем пробу воды в химический стакан и рассматриваем на свету, в результате получаем прозрачность растворов: Школа - прозрачная, Лес - прозрачная, Дорога проезжей части, возле дизельной – мутная.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294" y="3487840"/>
            <a:ext cx="3711614" cy="278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1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4.Определить наличие твёрдых загрязнителей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5068146" cy="3880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 каждой пробы профильтровали. Взвесили фильтры до и после. Разность между первым и вторым взвешиванием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оказывает количество твёрдых частиц, выпавших на площадь. Рассчитываем количество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твёрдых загрязнителей на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1м</a:t>
            </a:r>
            <a:r>
              <a:rPr lang="ru-RU" sz="22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В результате получаем: Школа – 5,2г; Лес – 41,6г(высокий показатель дали частицы природного происхождения); Дорога проезжей части, возле дизельной– 254,4г. </a:t>
            </a:r>
            <a:endParaRPr lang="ru-RU" sz="2200" baseline="30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433882145"/>
              </p:ext>
            </p:extLst>
          </p:nvPr>
        </p:nvGraphicFramePr>
        <p:xfrm>
          <a:off x="5565493" y="856527"/>
          <a:ext cx="5382228" cy="5839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437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321" y="2899618"/>
            <a:ext cx="4728044" cy="35460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60576" y="671011"/>
            <a:ext cx="3593940" cy="479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2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5.Определить наличие растворённых веществ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3851123" cy="3880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Из каждой пробы нанесли несколько капель на предметные стёкла. Выпарили воду, в результате получилось, что во всех трёх пробах на предметных стёклах видны остатки кристаллических веществ. Это говорит о том, что после фильтрования в растворах остались примеси. Наибольшего количества примесей осталось в третьем растворе.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14" y="3472405"/>
            <a:ext cx="2443704" cy="3258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22" y="1516284"/>
            <a:ext cx="2471436" cy="329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5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213</TotalTime>
  <Words>367</Words>
  <Application>Microsoft Office PowerPoint</Application>
  <PresentationFormat>Произвольный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«Снежный покров»</vt:lpstr>
      <vt:lpstr>Презентация PowerPoint</vt:lpstr>
      <vt:lpstr>Презентация PowerPoint</vt:lpstr>
      <vt:lpstr>1.Определить высоту снежного покрова</vt:lpstr>
      <vt:lpstr>2. Определить pH воды</vt:lpstr>
      <vt:lpstr>3. Определить прозрачность воды</vt:lpstr>
      <vt:lpstr>4.Определить наличие твёрдых загрязнителей</vt:lpstr>
      <vt:lpstr>Презентация PowerPoint</vt:lpstr>
      <vt:lpstr>5.Определить наличие растворённых веществ</vt:lpstr>
      <vt:lpstr>Презентация PowerPoint</vt:lpstr>
      <vt:lpstr>5. Процентное соотношение примесей в талом снегу</vt:lpstr>
      <vt:lpstr>Вывод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снеговой воды</dc:title>
  <dc:creator>user-hp2</dc:creator>
  <cp:lastModifiedBy>hp</cp:lastModifiedBy>
  <cp:revision>24</cp:revision>
  <dcterms:created xsi:type="dcterms:W3CDTF">2022-04-26T04:27:52Z</dcterms:created>
  <dcterms:modified xsi:type="dcterms:W3CDTF">2022-11-21T07:16:45Z</dcterms:modified>
</cp:coreProperties>
</file>