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8" r:id="rId3"/>
    <p:sldId id="269" r:id="rId4"/>
    <p:sldId id="279" r:id="rId5"/>
    <p:sldId id="280" r:id="rId6"/>
    <p:sldId id="275" r:id="rId7"/>
    <p:sldId id="277" r:id="rId8"/>
    <p:sldId id="278" r:id="rId9"/>
    <p:sldId id="276" r:id="rId10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 varScale="1">
        <p:scale>
          <a:sx n="53" d="100"/>
          <a:sy n="53" d="100"/>
        </p:scale>
        <p:origin x="108" y="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20833-CD4B-46B5-BB73-9A648F643FB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125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2852936"/>
            <a:ext cx="7056784" cy="1412776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251520" y="1556792"/>
            <a:ext cx="640871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556792"/>
            <a:ext cx="6408712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6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="" xmlns:a16="http://schemas.microsoft.com/office/drawing/2014/main" id="{F1E808B9-F6AB-3832-C840-A9CCEA7F10F2}"/>
              </a:ext>
            </a:extLst>
          </p:cNvPr>
          <p:cNvSpPr txBox="1">
            <a:spLocks/>
          </p:cNvSpPr>
          <p:nvPr/>
        </p:nvSpPr>
        <p:spPr>
          <a:xfrm>
            <a:off x="721957" y="141118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dirty="0" smtClean="0"/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Колесо баланса» – одна из практик самоанализа компетентности педагога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3E8F78A7-4605-468F-0902-49B6D510634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12976"/>
            <a:ext cx="2558687" cy="261967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5" name="Заголовок 1">
            <a:extLst>
              <a:ext uri="{FF2B5EF4-FFF2-40B4-BE49-F238E27FC236}">
                <a16:creationId xmlns="" xmlns:a16="http://schemas.microsoft.com/office/drawing/2014/main" id="{F1E808B9-F6AB-3832-C840-A9CCEA7F10F2}"/>
              </a:ext>
            </a:extLst>
          </p:cNvPr>
          <p:cNvSpPr txBox="1">
            <a:spLocks/>
          </p:cNvSpPr>
          <p:nvPr/>
        </p:nvSpPr>
        <p:spPr>
          <a:xfrm>
            <a:off x="4427984" y="4365104"/>
            <a:ext cx="4642319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Подготовила: педагог-психолог</a:t>
            </a:r>
          </a:p>
          <a:p>
            <a:pPr algn="ctr"/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Дедюра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Наталья Владимировна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F1E808B9-F6AB-3832-C840-A9CCEA7F10F2}"/>
              </a:ext>
            </a:extLst>
          </p:cNvPr>
          <p:cNvSpPr txBox="1">
            <a:spLocks/>
          </p:cNvSpPr>
          <p:nvPr/>
        </p:nvSpPr>
        <p:spPr>
          <a:xfrm>
            <a:off x="830396" y="463966"/>
            <a:ext cx="7886700" cy="8560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 бюджетное общеобразовательное учреждение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ачальная школа «Прогимназия» </a:t>
            </a: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40754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33251" cy="999440"/>
          </a:xfrm>
        </p:spPr>
        <p:txBody>
          <a:bodyPr>
            <a:noAutofit/>
          </a:bodyPr>
          <a:lstStyle/>
          <a:p>
            <a:pPr algn="l"/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«Колесо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баланса» – простой инструмент 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планирования профессионального </a:t>
            </a:r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роста педагога.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CBFC3B1-85E0-FE55-61C2-3E8C3BC52D2A}"/>
              </a:ext>
            </a:extLst>
          </p:cNvPr>
          <p:cNvSpPr txBox="1"/>
          <p:nvPr/>
        </p:nvSpPr>
        <p:spPr>
          <a:xfrm>
            <a:off x="395536" y="1772817"/>
            <a:ext cx="8208911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практики</a:t>
            </a:r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оценка результатов и управление системным развитием 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профессиональной </a:t>
            </a:r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endParaRPr lang="ru-RU" sz="20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i="1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Использование «Колеса баланса» на различных этапах деятельности помогает:</a:t>
            </a:r>
            <a:endParaRPr lang="ru-RU" sz="2000" i="1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000" kern="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области содержания и оценить текущий уровень профессиональной 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компетентности.</a:t>
            </a:r>
            <a:endParaRPr lang="ru-RU" sz="20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2000" kern="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kern="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оделировать </a:t>
            </a:r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 изменений и 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приоритеты в 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развитии.</a:t>
            </a:r>
            <a:endParaRPr lang="ru-RU" sz="20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Вести наблюдение </a:t>
            </a:r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количественно отслеживать  внутренние 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изменения.</a:t>
            </a:r>
            <a:endParaRPr lang="ru-RU" sz="20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000" algn="just"/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4.  </a:t>
            </a:r>
            <a:r>
              <a:rPr lang="ru-RU" sz="2000" kern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kern="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Составить конкретный план действий.</a:t>
            </a:r>
            <a:endParaRPr lang="ru-RU" sz="2000" kern="100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0699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91478"/>
          </a:xfrm>
        </p:spPr>
        <p:txBody>
          <a:bodyPr>
            <a:noAutofit/>
          </a:bodyPr>
          <a:lstStyle/>
          <a:p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740" y="853670"/>
            <a:ext cx="8568952" cy="5642255"/>
          </a:xfrm>
        </p:spPr>
        <p:txBody>
          <a:bodyPr>
            <a:normAutofit/>
          </a:bodyPr>
          <a:lstStyle/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Алгоритм: 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Колесо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строится на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определенный временной период.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Ставится цель.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профессиональной деятельности являются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приоритетными 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момент?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(Какие сферы педагогической деятельности приоритетны в данный временной период для достижения поставленной цели?)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определенным количеством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педагогической деятельности колесо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делится на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сектора (секторов может быть сколько угодно, например, 6, 8, 12 и т.д.).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Составляется деление (шкала) от 1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10,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отмечать баллы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500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выставления баллов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опираться на общее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чувстве удовлетворенности 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выделенных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сферах.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80295" y="310723"/>
            <a:ext cx="81873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«Колесо баланса»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9715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856984" cy="1224136"/>
          </a:xfrm>
        </p:spPr>
        <p:txBody>
          <a:bodyPr>
            <a:normAutofit/>
          </a:bodyPr>
          <a:lstStyle/>
          <a:p>
            <a:r>
              <a:rPr lang="ru-RU" sz="3000" dirty="0" smtClean="0"/>
              <a:t>Цель: совершенствование профессиональных компетенций в 2024-2025 </a:t>
            </a:r>
            <a:r>
              <a:rPr lang="ru-RU" sz="3000" dirty="0" smtClean="0"/>
              <a:t>учебном году</a:t>
            </a:r>
            <a:endParaRPr lang="ru-RU" sz="3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8280920" cy="468052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Сферы развития: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Активная жизненная позиция в профессии;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Психокоррекционные и развивающие компетенции;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Консультативные компетенции;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Коммуникативные навыки;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Владение современными информационно-компьютерными технологиями;</a:t>
            </a:r>
          </a:p>
          <a:p>
            <a:pPr marL="514350" indent="-514350">
              <a:buAutoNum type="arabicPeriod"/>
            </a:pPr>
            <a:r>
              <a:rPr lang="ru-RU" sz="2200" dirty="0">
                <a:solidFill>
                  <a:schemeClr val="tx1"/>
                </a:solidFill>
              </a:rPr>
              <a:t>Работа с документацией</a:t>
            </a:r>
            <a:endParaRPr lang="ru-RU" sz="22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Хобби, творческая реализация.</a:t>
            </a:r>
          </a:p>
          <a:p>
            <a:pPr marL="514350" indent="-514350">
              <a:buAutoNum type="arabicPeriod"/>
            </a:pPr>
            <a:r>
              <a:rPr lang="ru-RU" sz="2200" dirty="0" smtClean="0">
                <a:solidFill>
                  <a:schemeClr val="tx1"/>
                </a:solidFill>
              </a:rPr>
              <a:t>Отдых.</a:t>
            </a:r>
          </a:p>
          <a:p>
            <a:pPr marL="0" indent="0">
              <a:buNone/>
            </a:pP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56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Моё колесо </a:t>
            </a:r>
            <a:r>
              <a:rPr lang="ru-RU" dirty="0" err="1" smtClean="0"/>
              <a:t>профессонального</a:t>
            </a:r>
            <a:r>
              <a:rPr lang="ru-RU" dirty="0" smtClean="0"/>
              <a:t> баланса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1556792"/>
            <a:ext cx="6408738" cy="423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69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B3517E-344E-226B-0228-2DD915BB5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30"/>
            <a:ext cx="7886700" cy="1182321"/>
          </a:xfrm>
        </p:spPr>
        <p:txBody>
          <a:bodyPr>
            <a:noAutofit/>
          </a:bodyPr>
          <a:lstStyle/>
          <a:p>
            <a:pPr indent="450000" algn="ctr">
              <a:lnSpc>
                <a:spcPct val="100000"/>
              </a:lnSpc>
            </a:pP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Альберт Эйнштейн писал: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«Жизнь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как езда на велосипеде; чтобы сохранить равновесие, ты должен продолжать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двигаться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»</a:t>
            </a:r>
            <a:r>
              <a:rPr lang="ru-RU" sz="2400" b="1" i="1" dirty="0" smtClean="0">
                <a:solidFill>
                  <a:srgbClr val="333333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333333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333333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333333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 именно практика «Колесо баланса», позволяет просто и оперативно сделать так, что «езда как начинающего, так и  специалиста со стажем позволила «колесить» по бескрайним просторам современного образования», а также была легкой и прямой,  к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олесо стремительно катилось по дороге к намеченной цели, и  не ковыляло, и не спотыкалось.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avatars.mds.yandex.net/get-images-cbir/4706685/c01JY4_q3ndBhb1jvH1RBQ1132/oc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53136"/>
            <a:ext cx="3312368" cy="193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60437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484784"/>
            <a:ext cx="82084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8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96154"/>
            <a:ext cx="5112568" cy="720080"/>
          </a:xfrm>
        </p:spPr>
        <p:txBody>
          <a:bodyPr>
            <a:noAutofit/>
          </a:bodyPr>
          <a:lstStyle/>
          <a:p>
            <a:pPr marL="0" indent="4500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Техника «Суперсила»</a:t>
            </a:r>
          </a:p>
          <a:p>
            <a:pPr marL="0" indent="4500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6712"/>
            <a:ext cx="9144000" cy="52663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97124" y="6119336"/>
            <a:ext cx="59584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E28"/>
                </a:solidFill>
                <a:latin typeface="CenturyGothic"/>
              </a:rPr>
              <a:t>Сформулируйте про себя, </a:t>
            </a:r>
            <a:r>
              <a:rPr lang="ru-RU" sz="1400" dirty="0" smtClean="0">
                <a:solidFill>
                  <a:srgbClr val="000E28"/>
                </a:solidFill>
                <a:latin typeface="CenturyGothic"/>
              </a:rPr>
              <a:t>какая </a:t>
            </a:r>
            <a:r>
              <a:rPr lang="ru-RU" sz="1400" dirty="0">
                <a:solidFill>
                  <a:srgbClr val="000E28"/>
                </a:solidFill>
                <a:latin typeface="CenturyGothic"/>
              </a:rPr>
              <a:t>вам сейчас</a:t>
            </a:r>
          </a:p>
          <a:p>
            <a:r>
              <a:rPr lang="ru-RU" sz="1400" dirty="0">
                <a:solidFill>
                  <a:srgbClr val="000E28"/>
                </a:solidFill>
                <a:latin typeface="CenturyGothic"/>
              </a:rPr>
              <a:t>нужна поддержка, ресурс, ориентир, </a:t>
            </a:r>
            <a:r>
              <a:rPr lang="ru-RU" sz="1400" dirty="0" smtClean="0">
                <a:solidFill>
                  <a:srgbClr val="000E28"/>
                </a:solidFill>
                <a:latin typeface="CenturyGothic"/>
              </a:rPr>
              <a:t>что поможет достичь цели?</a:t>
            </a:r>
            <a:endParaRPr lang="ru-RU" sz="1400" dirty="0">
              <a:solidFill>
                <a:srgbClr val="000E28"/>
              </a:solidFill>
              <a:latin typeface="CenturyGothic"/>
            </a:endParaRPr>
          </a:p>
          <a:p>
            <a:r>
              <a:rPr lang="ru-RU" sz="1400" dirty="0">
                <a:solidFill>
                  <a:srgbClr val="000E28"/>
                </a:solidFill>
                <a:latin typeface="CenturyGothic"/>
              </a:rPr>
              <a:t>Выберите интуитивно одну карту.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5726036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220" y="1556792"/>
            <a:ext cx="7705551" cy="432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4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B3517E-344E-226B-0228-2DD915BB5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 Успехов в работе!</a:t>
            </a:r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Бесплатное векторное изображение Иллюстрация концепции личностного роста">
            <a:extLst>
              <a:ext uri="{FF2B5EF4-FFF2-40B4-BE49-F238E27FC236}">
                <a16:creationId xmlns="" xmlns:a16="http://schemas.microsoft.com/office/drawing/2014/main" id="{20DB7A7B-FB93-4D87-BD5B-6952B5A200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30" y="2920572"/>
            <a:ext cx="3226950" cy="35289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0437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515825b7a4b7ff8e1a522c8545534f45c197b"/>
</p:tagLst>
</file>

<file path=ppt/theme/theme1.xml><?xml version="1.0" encoding="utf-8"?>
<a:theme xmlns:a="http://schemas.openxmlformats.org/drawingml/2006/main" name="Тема Office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</TotalTime>
  <Words>213</Words>
  <Application>Microsoft Office PowerPoint</Application>
  <PresentationFormat>Экран (4:3)</PresentationFormat>
  <Paragraphs>41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CenturyGothic</vt:lpstr>
      <vt:lpstr>Times New Roman</vt:lpstr>
      <vt:lpstr>Тема Office</vt:lpstr>
      <vt:lpstr>Презентация PowerPoint</vt:lpstr>
      <vt:lpstr> «Колесо баланса» – простой инструмент  для планирования профессионального роста педагога.    </vt:lpstr>
      <vt:lpstr>   </vt:lpstr>
      <vt:lpstr>Цель: совершенствование профессиональных компетенций в 2024-2025 учебном году</vt:lpstr>
      <vt:lpstr>Моё колесо профессонального баланса</vt:lpstr>
      <vt:lpstr>            Альберт Эйнштейн писал:  «Жизнь как езда на велосипеде; чтобы сохранить равновесие, ты должен продолжать двигаться»  И именно практика «Колесо баланса», позволяет просто и оперативно сделать так, что «езда как начинающего, так и  специалиста со стажем позволила «колесить» по бескрайним просторам современного образования», а также была легкой и прямой,  колесо стремительно катилось по дороге к намеченной цели, и  не ковыляло, и не спотыкалось.      </vt:lpstr>
      <vt:lpstr>Презентация PowerPoint</vt:lpstr>
      <vt:lpstr>Презентация PowerPoint</vt:lpstr>
      <vt:lpstr>          Спасибо за внимание! Успехов в работе!    </vt:lpstr>
    </vt:vector>
  </TitlesOfParts>
  <LinksUpToDate>false</LinksUpToDate>
  <SharedDoc>false</SharedDoc>
  <HyperlinkBase>https://presentation-creation.ru/powerpoint-templates.html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стиле Мемфис</dc:title>
  <dc:creator>Дедюра Н.В.</dc:creator>
  <cp:lastModifiedBy>on</cp:lastModifiedBy>
  <cp:revision>1141</cp:revision>
  <dcterms:created xsi:type="dcterms:W3CDTF">2018-02-25T09:09:03Z</dcterms:created>
  <dcterms:modified xsi:type="dcterms:W3CDTF">2024-11-12T09:45:07Z</dcterms:modified>
</cp:coreProperties>
</file>