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68" r:id="rId1"/>
  </p:sldMasterIdLst>
  <p:sldIdLst>
    <p:sldId id="259" r:id="rId2"/>
    <p:sldId id="260" r:id="rId3"/>
    <p:sldId id="263" r:id="rId4"/>
    <p:sldId id="285" r:id="rId5"/>
    <p:sldId id="286" r:id="rId6"/>
    <p:sldId id="287" r:id="rId7"/>
    <p:sldId id="288" r:id="rId8"/>
    <p:sldId id="289" r:id="rId9"/>
    <p:sldId id="271" r:id="rId10"/>
    <p:sldId id="272" r:id="rId11"/>
    <p:sldId id="273" r:id="rId12"/>
    <p:sldId id="274" r:id="rId13"/>
    <p:sldId id="275" r:id="rId14"/>
    <p:sldId id="276" r:id="rId15"/>
    <p:sldId id="28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9B325-BE57-4911-80FC-9B12A5B56842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9AA0B-FA19-409E-BADC-21EDBF235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9B325-BE57-4911-80FC-9B12A5B56842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9AA0B-FA19-409E-BADC-21EDBF235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9B325-BE57-4911-80FC-9B12A5B56842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9AA0B-FA19-409E-BADC-21EDBF235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9B325-BE57-4911-80FC-9B12A5B56842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9AA0B-FA19-409E-BADC-21EDBF235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9B325-BE57-4911-80FC-9B12A5B56842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9AA0B-FA19-409E-BADC-21EDBF235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9B325-BE57-4911-80FC-9B12A5B56842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9AA0B-FA19-409E-BADC-21EDBF235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9B325-BE57-4911-80FC-9B12A5B56842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9AA0B-FA19-409E-BADC-21EDBF235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9B325-BE57-4911-80FC-9B12A5B56842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9AA0B-FA19-409E-BADC-21EDBF235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9B325-BE57-4911-80FC-9B12A5B56842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9AA0B-FA19-409E-BADC-21EDBF235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9B325-BE57-4911-80FC-9B12A5B56842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9AA0B-FA19-409E-BADC-21EDBF235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9B325-BE57-4911-80FC-9B12A5B56842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669AA0B-FA19-409E-BADC-21EDBF235E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869B325-BE57-4911-80FC-9B12A5B56842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669AA0B-FA19-409E-BADC-21EDBF235EC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1060;&#1080;&#1079;&#1084;&#1080;&#1085;&#1091;&#1090;&#1082;&#1072;%20NEPOSEDY_-_YA_ty_on_ona_vmeste_celaya_strana_Rodina_moya.mp3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cer\Desktop\Neposedy_-_YA_ty_on_ona_-_vmeste_celaya_(iPlayer.fm)_cut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1623284"/>
            <a:ext cx="864399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Тема: </a:t>
            </a:r>
            <a:endParaRPr lang="ru-RU" sz="4000" b="1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ctr"/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– многонациональный народ.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Цели</a:t>
            </a:r>
            <a:r>
              <a:rPr kumimoji="0" lang="ru-RU" sz="4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r>
              <a:rPr lang="en-US" sz="4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определить что такое нация, национальность, многонациональная культура, выявить важность многонационального народа России и его культуры.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Acer\Desktop\Метрогор-Ломоносо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9" y="214290"/>
            <a:ext cx="3429024" cy="2571768"/>
          </a:xfrm>
          <a:prstGeom prst="rect">
            <a:avLst/>
          </a:prstGeom>
          <a:noFill/>
        </p:spPr>
      </p:pic>
      <p:pic>
        <p:nvPicPr>
          <p:cNvPr id="27651" name="Picture 3" descr="C:\Users\Acer\Desktop\b517c1850f5d06a510f771e01cd1fbf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2875680"/>
            <a:ext cx="5070424" cy="38061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Acer\Desktop\168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142852"/>
            <a:ext cx="2480506" cy="3071834"/>
          </a:xfrm>
          <a:prstGeom prst="rect">
            <a:avLst/>
          </a:prstGeom>
          <a:noFill/>
        </p:spPr>
      </p:pic>
      <p:pic>
        <p:nvPicPr>
          <p:cNvPr id="28675" name="Picture 3" descr="C:\Users\Acer\Desktop\37663-0994bf3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3" y="2357430"/>
            <a:ext cx="6259881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Acer\Desktop\0004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2897597" cy="3357586"/>
          </a:xfrm>
          <a:prstGeom prst="rect">
            <a:avLst/>
          </a:prstGeom>
          <a:noFill/>
        </p:spPr>
      </p:pic>
      <p:pic>
        <p:nvPicPr>
          <p:cNvPr id="29699" name="Picture 3" descr="C:\Users\Acer\Desktop\19_6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928934"/>
            <a:ext cx="7620020" cy="38100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Acer\Desktop\i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85172"/>
            <a:ext cx="8143932" cy="6087656"/>
          </a:xfrm>
          <a:prstGeom prst="rect">
            <a:avLst/>
          </a:prstGeom>
          <a:noFill/>
        </p:spPr>
      </p:pic>
      <p:pic>
        <p:nvPicPr>
          <p:cNvPr id="4" name="Neposedy_-_YA_ty_on_ona_-_vmeste_celaya_(iPlayer.fm)_cu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643966" y="64293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49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Acer\Desktop\0_91205_98036cd3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240626"/>
            <a:ext cx="8784976" cy="6468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214282" y="500043"/>
            <a:ext cx="8572560" cy="335476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Много народов в России  живет,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К новым вершинам  Отчизну ведет.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В единстве народов сила  страны.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Дети России дружбой  сильны!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Язык порой разный и  разная вера.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Мы стали для всех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образцом и примером.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Дети России дружны с  детских лет,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В этом, пожалуй, наш  главный секрет.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Общие игры у нас и забавы,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Общая школа и общее  право.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Общее солнце, земля, где  живем,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Учимся вместе и вместе  растем!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62" name="Picture 2" descr="C:\Users\Acer\Desktop\img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5" y="357166"/>
            <a:ext cx="4667281" cy="3500462"/>
          </a:xfrm>
          <a:prstGeom prst="rect">
            <a:avLst/>
          </a:prstGeom>
          <a:noFill/>
        </p:spPr>
      </p:pic>
      <p:pic>
        <p:nvPicPr>
          <p:cNvPr id="40963" name="Picture 3" descr="C:\Users\Acer\Desktop\баннер-6х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857628"/>
            <a:ext cx="5738826" cy="2869413"/>
          </a:xfrm>
          <a:prstGeom prst="rect">
            <a:avLst/>
          </a:prstGeom>
          <a:noFill/>
        </p:spPr>
      </p:pic>
      <p:pic>
        <p:nvPicPr>
          <p:cNvPr id="40964" name="Picture 4" descr="C:\Users\Acer\Desktop\1606852_1024x76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3857628"/>
            <a:ext cx="3214678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9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09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9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9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09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9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09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096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096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0"/>
                            </p:stCondLst>
                            <p:childTnLst>
                              <p:par>
                                <p:cTn id="6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6000"/>
                            </p:stCondLst>
                            <p:childTnLst>
                              <p:par>
                                <p:cTn id="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cer\Desktop\six-children-greeting-each-other-cartoon-multicultural-577385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643050"/>
            <a:ext cx="8395320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071538" y="664942"/>
            <a:ext cx="7143768" cy="13234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«Мы –</a:t>
            </a:r>
            <a:r>
              <a:rPr kumimoji="0" lang="ru-RU" sz="4000" b="1" i="1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дети разных народов, мы один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народ»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4" name="Picture 2" descr="C:\Users\Acer\Desktop\41845b898687313d5147ce54f6decb6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357430"/>
            <a:ext cx="4000528" cy="3879299"/>
          </a:xfrm>
          <a:prstGeom prst="rect">
            <a:avLst/>
          </a:prstGeom>
          <a:noFill/>
        </p:spPr>
      </p:pic>
      <p:pic>
        <p:nvPicPr>
          <p:cNvPr id="18435" name="Picture 3" descr="C:\Users\Acer\Desktop\image00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25092" y="2357430"/>
            <a:ext cx="4774812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alstonok.rusedu.net/gallery/3100/Drevnerusskoe_gosudarstvo_v_X-XI_vv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9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0344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arhivurokov.ru/kopilka/up/html/2017/02/11/k_589f5f608c841/img_user_file_589f5f613eaad_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rhivurokov.ru/kopilka/up/html/2017/02/11/k_589f5f608c841/img_user_file_589f5f613eaad_8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3" y="7937"/>
            <a:ext cx="9133417" cy="685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4201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921" y="27974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9298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980"/>
            <a:ext cx="9144000" cy="6908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4329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425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1814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Acer\Desktop\6zhfnv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6600" y="679450"/>
            <a:ext cx="7670800" cy="5499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248</TotalTime>
  <Words>39</Words>
  <Application>Microsoft Office PowerPoint</Application>
  <PresentationFormat>Экран (4:3)</PresentationFormat>
  <Paragraphs>17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Acer</dc:creator>
  <cp:lastModifiedBy>ADMIN</cp:lastModifiedBy>
  <cp:revision>28</cp:revision>
  <dcterms:created xsi:type="dcterms:W3CDTF">2016-11-22T14:46:34Z</dcterms:created>
  <dcterms:modified xsi:type="dcterms:W3CDTF">2023-04-24T19:45:50Z</dcterms:modified>
</cp:coreProperties>
</file>