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40;&#1088;&#1090;&#1077;&#1084;\Desktop\&#1088;&#1072;&#1079;&#1074;&#1083;&#1077;&#1095;&#1077;&#1085;&#1080;&#1077;%20&#1101;&#1083;&#1077;&#1082;&#1090;&#1088;&#1086;&#1087;&#1088;&#1080;&#1073;&#1086;&#1088;&#1099;\&#1076;&#1088;&#1099;&#1094;%20&#1090;&#1099;&#1094;%20&#1090;&#1077;&#1083;&#1077;&#1074;&#1080;&#1079;&#1086;&#1088;.mp3" TargetMode="External"/><Relationship Id="rId1" Type="http://schemas.openxmlformats.org/officeDocument/2006/relationships/audio" Target="../media/audio2.wav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file:///C:\Users\&#1040;&#1088;&#1090;&#1077;&#1084;\Desktop\&#1088;&#1072;&#1079;&#1074;&#1083;&#1077;&#1095;&#1077;&#1085;&#1080;&#1077;%20&#1101;&#1083;&#1077;&#1082;&#1090;&#1088;&#1086;&#1087;&#1088;&#1080;&#1073;&#1086;&#1088;&#1099;\&#1060;&#1080;&#1082;&#1089;&#1080;&#1082;&#1080;%20-%20&#1061;&#1086;&#1083;&#1086;&#1076;&#1080;&#1083;&#1100;&#1085;&#1080;&#1082;.mp3" TargetMode="External"/><Relationship Id="rId1" Type="http://schemas.openxmlformats.org/officeDocument/2006/relationships/audio" Target="../media/audio4.wav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6" Type="http://schemas.openxmlformats.org/officeDocument/2006/relationships/image" Target="../media/image2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5" Type="http://schemas.openxmlformats.org/officeDocument/2006/relationships/image" Target="../media/image2.png"/><Relationship Id="rId4" Type="http://schemas.openxmlformats.org/officeDocument/2006/relationships/image" Target="../media/image3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88;&#1072;&#1079;&#1074;&#1083;&#1077;&#1095;&#1077;&#1085;&#1080;&#1077;%20&#1101;&#1083;&#1077;&#1082;&#1090;&#1088;&#1086;&#1087;&#1088;&#1080;&#1073;&#1086;&#1088;&#1099;\&#1073;&#1099;&#1089;&#1090;&#1088;&#1072;&#1103;.mp3" TargetMode="Externa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5" Type="http://schemas.openxmlformats.org/officeDocument/2006/relationships/image" Target="../media/image16.pn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88;&#1072;&#1079;&#1074;&#1083;&#1077;&#1095;&#1077;&#1085;&#1080;&#1077;%20&#1101;&#1083;&#1077;&#1082;&#1090;&#1088;&#1086;&#1087;&#1088;&#1080;&#1073;&#1086;&#1088;&#1099;\&#1050;&#1054;&#1053;&#1050;&#1059;&#1056;&#1057;&#1067;.mp3" TargetMode="Externa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5" Type="http://schemas.openxmlformats.org/officeDocument/2006/relationships/image" Target="../media/image16.pn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40;&#1088;&#1090;&#1077;&#1084;\Desktop\&#1088;&#1072;&#1079;&#1074;&#1083;&#1077;&#1095;&#1077;&#1085;&#1080;&#1077;%20&#1101;&#1083;&#1077;&#1082;&#1090;&#1088;&#1086;&#1087;&#1088;&#1080;&#1073;&#1086;&#1088;&#1099;\&#1050;&#1054;&#1052;&#1055;&#1068;&#1070;&#1058;&#1045;&#1056;%20&#1058;&#1040;&#1053;&#1045;&#1062;.mp3" TargetMode="External"/><Relationship Id="rId1" Type="http://schemas.openxmlformats.org/officeDocument/2006/relationships/audio" Target="../media/audio9.wav"/><Relationship Id="rId6" Type="http://schemas.openxmlformats.org/officeDocument/2006/relationships/image" Target="../media/image16.png"/><Relationship Id="rId5" Type="http://schemas.openxmlformats.org/officeDocument/2006/relationships/image" Target="../media/image47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5" Type="http://schemas.openxmlformats.org/officeDocument/2006/relationships/image" Target="../media/image16.png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hutniki.club/wp-content/uploads/2020/04/fiksiki_19_15202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6867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214290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Развлечение по правилам </a:t>
            </a:r>
            <a:r>
              <a:rPr lang="ru-RU" sz="2400" b="1" dirty="0" err="1" smtClean="0">
                <a:solidFill>
                  <a:srgbClr val="C00000"/>
                </a:solidFill>
              </a:rPr>
              <a:t>электробезопасности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в подготовительной группе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«В гости к </a:t>
            </a:r>
            <a:r>
              <a:rPr lang="ru-RU" sz="2400" b="1" dirty="0" err="1" smtClean="0">
                <a:solidFill>
                  <a:srgbClr val="C00000"/>
                </a:solidFill>
              </a:rPr>
              <a:t>Фиксикам</a:t>
            </a:r>
            <a:r>
              <a:rPr lang="ru-RU" sz="2400" b="1" dirty="0" smtClean="0">
                <a:solidFill>
                  <a:srgbClr val="C00000"/>
                </a:solidFill>
              </a:rPr>
              <a:t>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143900" y="28572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a.d-cd.net/epzccddSjgbIFTnkIAd-VgI1XVY-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9" name="Picture 5" descr="https://i.ytimg.com/vi/lgtdEvaLLmk/maxresdefault.jpg"/>
          <p:cNvPicPr>
            <a:picLocks noChangeAspect="1" noChangeArrowheads="1"/>
          </p:cNvPicPr>
          <p:nvPr/>
        </p:nvPicPr>
        <p:blipFill>
          <a:blip r:embed="rId4" cstate="print"/>
          <a:srcRect r="2311"/>
          <a:stretch>
            <a:fillRect/>
          </a:stretch>
        </p:blipFill>
        <p:spPr bwMode="auto">
          <a:xfrm>
            <a:off x="0" y="0"/>
            <a:ext cx="9180822" cy="6858000"/>
          </a:xfrm>
          <a:prstGeom prst="rect">
            <a:avLst/>
          </a:prstGeom>
          <a:noFill/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358214" y="428604"/>
            <a:ext cx="714380" cy="714380"/>
          </a:xfrm>
          <a:prstGeom prst="rect">
            <a:avLst/>
          </a:prstGeom>
        </p:spPr>
      </p:pic>
      <p:pic>
        <p:nvPicPr>
          <p:cNvPr id="5" name="дрыц тыц телевизор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429652" y="1428736"/>
            <a:ext cx="714348" cy="714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06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ртем\Desktop\7b3b500cd52e527559f2857581756986.jpeg"/>
          <p:cNvPicPr>
            <a:picLocks noChangeAspect="1" noChangeArrowheads="1"/>
          </p:cNvPicPr>
          <p:nvPr/>
        </p:nvPicPr>
        <p:blipFill>
          <a:blip r:embed="rId3" cstate="print"/>
          <a:srcRect l="13771" r="10989"/>
          <a:stretch>
            <a:fillRect/>
          </a:stretch>
        </p:blipFill>
        <p:spPr bwMode="auto">
          <a:xfrm>
            <a:off x="-1" y="0"/>
            <a:ext cx="9173295" cy="6858000"/>
          </a:xfrm>
          <a:prstGeom prst="rect">
            <a:avLst/>
          </a:prstGeom>
          <a:noFill/>
        </p:spPr>
      </p:pic>
      <p:pic>
        <p:nvPicPr>
          <p:cNvPr id="20484" name="Picture 4" descr="https://ic.pics.livejournal.com/rus_esmeralda/11203636/197716/197716_60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00438"/>
            <a:ext cx="2231137" cy="3021541"/>
          </a:xfrm>
          <a:prstGeom prst="rect">
            <a:avLst/>
          </a:prstGeom>
          <a:noFill/>
        </p:spPr>
      </p:pic>
      <p:pic>
        <p:nvPicPr>
          <p:cNvPr id="20486" name="Picture 6" descr="https://thumbs.gfycat.com/SorrowfulSpotlessFawn-size_restricted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2714620"/>
            <a:ext cx="1954480" cy="3240047"/>
          </a:xfrm>
          <a:prstGeom prst="rect">
            <a:avLst/>
          </a:prstGeom>
          <a:noFill/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7858148" y="64291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www.aldahome.com/media/catalog/product/S/e/Senator-Aqua-S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Артем\Desktop\Senator-Aqua-S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16" y="1071546"/>
            <a:ext cx="4143384" cy="4143384"/>
          </a:xfrm>
          <a:prstGeom prst="rect">
            <a:avLst/>
          </a:prstGeom>
          <a:noFill/>
        </p:spPr>
      </p:pic>
      <p:pic>
        <p:nvPicPr>
          <p:cNvPr id="2053" name="Picture 5" descr="https://i.pinimg.com/originals/43/bc/72/43bc7230345fde1a446525c0d63f047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14422"/>
            <a:ext cx="3893544" cy="3804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im0-tub-ru.yandex.net/i?id=0e1bc2c1c0ed504d535c259e46f67dde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3905224" cy="3905224"/>
          </a:xfrm>
          <a:prstGeom prst="rect">
            <a:avLst/>
          </a:prstGeom>
          <a:noFill/>
        </p:spPr>
      </p:pic>
      <p:pic>
        <p:nvPicPr>
          <p:cNvPr id="25604" name="Picture 4" descr="https://axon-sm.ru/288751-thickbox_default/pilesos-gorenje-vc2221psbk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714356"/>
            <a:ext cx="4559955" cy="5414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img-fotki.yandex.ru/get/6742/96594199.1a2/0_b00a8_f3aa70fb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3810000" cy="4762500"/>
          </a:xfrm>
          <a:prstGeom prst="rect">
            <a:avLst/>
          </a:prstGeom>
          <a:noFill/>
        </p:spPr>
      </p:pic>
      <p:sp>
        <p:nvSpPr>
          <p:cNvPr id="26628" name="AutoShape 4" descr="https://images.furnituredealer.net/img/products%2Felectrolux%2Fcolor%2Felectric%20range-%20electrolux_ei30ef45qs-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C:\Users\Артем\Desktop\products_electrolux_color_electric range- electrolux_ei30ef45qs-b.jpg"/>
          <p:cNvPicPr>
            <a:picLocks noChangeAspect="1" noChangeArrowheads="1"/>
          </p:cNvPicPr>
          <p:nvPr/>
        </p:nvPicPr>
        <p:blipFill>
          <a:blip r:embed="rId3" cstate="print"/>
          <a:srcRect l="28049" r="28048"/>
          <a:stretch>
            <a:fillRect/>
          </a:stretch>
        </p:blipFill>
        <p:spPr bwMode="auto">
          <a:xfrm>
            <a:off x="4857752" y="1285860"/>
            <a:ext cx="3742434" cy="4424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s://media.istockphoto.com/illustrations/the-illustration-with-burning-candle-on-a-white-background-illustration-id482536113?k=6&amp;m=482536113&amp;s=612x612&amp;w=0&amp;h=m_lvFbbpD7xGEm2_b1XWwql0o9u4qYIvZ1aViJPYmf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1" name="Picture 3" descr="C:\Users\Артем\Desktop\istockphoto-482536113-612x612.jpg"/>
          <p:cNvPicPr>
            <a:picLocks noChangeAspect="1" noChangeArrowheads="1"/>
          </p:cNvPicPr>
          <p:nvPr/>
        </p:nvPicPr>
        <p:blipFill>
          <a:blip r:embed="rId2" cstate="print"/>
          <a:srcRect l="26245" r="27097"/>
          <a:stretch>
            <a:fillRect/>
          </a:stretch>
        </p:blipFill>
        <p:spPr bwMode="auto">
          <a:xfrm>
            <a:off x="857224" y="428604"/>
            <a:ext cx="2286016" cy="5286412"/>
          </a:xfrm>
          <a:prstGeom prst="rect">
            <a:avLst/>
          </a:prstGeom>
          <a:noFill/>
        </p:spPr>
      </p:pic>
      <p:pic>
        <p:nvPicPr>
          <p:cNvPr id="27653" name="Picture 5" descr="https://donplafon.ru/upload/iblock/9d5/9d5ad5e471ac41896df1164e3721cc3e.jpeg"/>
          <p:cNvPicPr>
            <a:picLocks noChangeAspect="1" noChangeArrowheads="1"/>
          </p:cNvPicPr>
          <p:nvPr/>
        </p:nvPicPr>
        <p:blipFill>
          <a:blip r:embed="rId3" cstate="print"/>
          <a:srcRect l="14102" r="15386"/>
          <a:stretch>
            <a:fillRect/>
          </a:stretch>
        </p:blipFill>
        <p:spPr bwMode="auto">
          <a:xfrm>
            <a:off x="4357686" y="785794"/>
            <a:ext cx="3571900" cy="5065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mages.ru.prom.st/535843237_w640_h640_veer-sinij-otdel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4000528" cy="3576616"/>
          </a:xfrm>
          <a:prstGeom prst="rect">
            <a:avLst/>
          </a:prstGeom>
          <a:noFill/>
        </p:spPr>
      </p:pic>
      <p:pic>
        <p:nvPicPr>
          <p:cNvPr id="28676" name="Picture 4" descr="https://im0-tub-ru.yandex.net/i?id=c60b0656c8edb77c8c3174f25fa534bf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428736"/>
            <a:ext cx="3715668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st.depositphotos.com/1000415/4858/i/950/depositphotos_48589775-stock-photo-bucket-with-ice-cubes.jpg"/>
          <p:cNvPicPr>
            <a:picLocks noChangeAspect="1" noChangeArrowheads="1"/>
          </p:cNvPicPr>
          <p:nvPr/>
        </p:nvPicPr>
        <p:blipFill>
          <a:blip r:embed="rId2" cstate="print"/>
          <a:srcRect l="24973" t="14984" r="25082" b="15093"/>
          <a:stretch>
            <a:fillRect/>
          </a:stretch>
        </p:blipFill>
        <p:spPr bwMode="auto">
          <a:xfrm>
            <a:off x="785786" y="1285860"/>
            <a:ext cx="3429024" cy="4543457"/>
          </a:xfrm>
          <a:prstGeom prst="rect">
            <a:avLst/>
          </a:prstGeom>
          <a:noFill/>
        </p:spPr>
      </p:pic>
      <p:pic>
        <p:nvPicPr>
          <p:cNvPr id="29700" name="Picture 4" descr="https://avatars.mds.yandex.net/get-zen_doc/1101166/pub_5b9f4a820739a700a97970e4_5b9f6f874f203f00ad28918a/scale_1200"/>
          <p:cNvPicPr>
            <a:picLocks noChangeAspect="1" noChangeArrowheads="1"/>
          </p:cNvPicPr>
          <p:nvPr/>
        </p:nvPicPr>
        <p:blipFill>
          <a:blip r:embed="rId3" cstate="print"/>
          <a:srcRect l="19616" r="20384"/>
          <a:stretch>
            <a:fillRect/>
          </a:stretch>
        </p:blipFill>
        <p:spPr bwMode="auto">
          <a:xfrm>
            <a:off x="4643438" y="857232"/>
            <a:ext cx="3714776" cy="5272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i.ytimg.com/vi/Rpsd6Sa5UN8/maxres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pic>
        <p:nvPicPr>
          <p:cNvPr id="13318" name="Picture 6" descr="http://i.ytimg.com/vi/DjVOmzcoIP8/maxresdefault.jpg"/>
          <p:cNvPicPr>
            <a:picLocks noChangeAspect="1" noChangeArrowheads="1"/>
          </p:cNvPicPr>
          <p:nvPr/>
        </p:nvPicPr>
        <p:blipFill>
          <a:blip r:embed="rId5" cstate="print"/>
          <a:srcRect l="36538" r="30289" b="12821"/>
          <a:stretch>
            <a:fillRect/>
          </a:stretch>
        </p:blipFill>
        <p:spPr bwMode="auto">
          <a:xfrm>
            <a:off x="6196132" y="2071678"/>
            <a:ext cx="2947868" cy="435771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8072462" y="357166"/>
            <a:ext cx="714380" cy="714380"/>
          </a:xfrm>
          <a:prstGeom prst="rect">
            <a:avLst/>
          </a:prstGeom>
        </p:spPr>
      </p:pic>
      <p:pic>
        <p:nvPicPr>
          <p:cNvPr id="5" name="Фиксики - Холодильни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215338" y="1285860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8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Артем\Desktop\7b3b500cd52e527559f2857581756986.jpeg"/>
          <p:cNvPicPr>
            <a:picLocks noChangeAspect="1" noChangeArrowheads="1"/>
          </p:cNvPicPr>
          <p:nvPr/>
        </p:nvPicPr>
        <p:blipFill>
          <a:blip r:embed="rId3" cstate="print"/>
          <a:srcRect l="29942" r="24772"/>
          <a:stretch>
            <a:fillRect/>
          </a:stretch>
        </p:blipFill>
        <p:spPr bwMode="auto">
          <a:xfrm>
            <a:off x="0" y="0"/>
            <a:ext cx="5715008" cy="6876783"/>
          </a:xfrm>
          <a:prstGeom prst="rect">
            <a:avLst/>
          </a:prstGeom>
          <a:noFill/>
        </p:spPr>
      </p:pic>
      <p:sp>
        <p:nvSpPr>
          <p:cNvPr id="12290" name="AutoShape 2" descr="https://www.oasidelsucco.com/wp-content/uploads/2016/05/Guida-Manutenzione-della-centrifuga-e-dell-estrattore-Oasi-del-succo-Scollegare-la-corrent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3" name="Picture 5" descr="https://im0-tub-ru.yandex.net/i?id=ebbe096b2ec8c019e5adba025d14aa6d-l&amp;ref=rim&amp;n=13&amp;w=900&amp;h=9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0"/>
            <a:ext cx="3428992" cy="3428992"/>
          </a:xfrm>
          <a:prstGeom prst="rect">
            <a:avLst/>
          </a:prstGeom>
          <a:noFill/>
          <a:effectLst/>
        </p:spPr>
      </p:pic>
      <p:pic>
        <p:nvPicPr>
          <p:cNvPr id="12295" name="Picture 7" descr="https://twitregion.ru/wp-content/uploads/2018/03/65-2-3.jpg"/>
          <p:cNvPicPr>
            <a:picLocks noChangeAspect="1" noChangeArrowheads="1"/>
          </p:cNvPicPr>
          <p:nvPr/>
        </p:nvPicPr>
        <p:blipFill>
          <a:blip r:embed="rId5" cstate="print"/>
          <a:srcRect l="12413" r="25519"/>
          <a:stretch>
            <a:fillRect/>
          </a:stretch>
        </p:blipFill>
        <p:spPr bwMode="auto">
          <a:xfrm>
            <a:off x="5690779" y="3357562"/>
            <a:ext cx="3453221" cy="3500438"/>
          </a:xfrm>
          <a:prstGeom prst="rect">
            <a:avLst/>
          </a:prstGeom>
          <a:noFill/>
          <a:effectLst/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8215338" y="357166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36090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Где пройду я – там порядок: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Ни морщинок нет, ни складок.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(Утюг)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338" name="AutoShape 2" descr="https://kartinkin.com/uploads/posts/2021-01/1611391510_15-p-belii-fon-s-voprosom-1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9" name="Picture 3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4071966" cy="4071966"/>
          </a:xfrm>
          <a:prstGeom prst="rect">
            <a:avLst/>
          </a:prstGeom>
          <a:noFill/>
        </p:spPr>
      </p:pic>
      <p:sp>
        <p:nvSpPr>
          <p:cNvPr id="14341" name="AutoShape 5" descr="https://papik.pro/uploads/posts/2021-01/1611743938_13-p-risunok-utyug-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C:\Users\Артем\Desktop\1611743938_13-p-risunok-utyug-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3123" y="1428736"/>
            <a:ext cx="467412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sun9-15.userapi.com/impf/sgUv55tQlV_FdKT_7ya6NkB2v2T7yBJWfhD98g/RXhWsxgVxT0.jpg?size=1024x576&amp;quality=96&amp;proxy=1&amp;sign=092d8839326f2c7e2e8705d80e2b1a96&amp;c_uniq_tag=0F2kitbnI0WhtIQFXgi7NAD7QzNbZU_bMvjrlZC_FwM&amp;type=album"/>
          <p:cNvPicPr>
            <a:picLocks noChangeAspect="1" noChangeArrowheads="1"/>
          </p:cNvPicPr>
          <p:nvPr/>
        </p:nvPicPr>
        <p:blipFill>
          <a:blip r:embed="rId3" cstate="print"/>
          <a:srcRect l="13189" r="12109"/>
          <a:stretch>
            <a:fillRect/>
          </a:stretch>
        </p:blipFill>
        <p:spPr bwMode="auto">
          <a:xfrm>
            <a:off x="0" y="0"/>
            <a:ext cx="9107602" cy="6858000"/>
          </a:xfrm>
          <a:prstGeom prst="rect">
            <a:avLst/>
          </a:prstGeom>
          <a:noFill/>
        </p:spPr>
      </p:pic>
      <p:pic>
        <p:nvPicPr>
          <p:cNvPr id="11266" name="Picture 2" descr="https://i.gifer.com/ZQ6K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4346" y="1357298"/>
            <a:ext cx="4357718" cy="4357718"/>
          </a:xfrm>
          <a:prstGeom prst="rect">
            <a:avLst/>
          </a:prstGeom>
          <a:noFill/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072462" y="428604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C:\Users\Артем\Desktop\ламп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95520" cy="6429396"/>
          </a:xfrm>
          <a:prstGeom prst="rect">
            <a:avLst/>
          </a:prstGeom>
          <a:noFill/>
        </p:spPr>
      </p:pic>
      <p:pic>
        <p:nvPicPr>
          <p:cNvPr id="3" name="быстр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285728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1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Артем\Desktop\7b3b500cd52e527559f2857581756986.jpeg"/>
          <p:cNvPicPr>
            <a:picLocks noChangeAspect="1" noChangeArrowheads="1"/>
          </p:cNvPicPr>
          <p:nvPr/>
        </p:nvPicPr>
        <p:blipFill>
          <a:blip r:embed="rId3" cstate="print"/>
          <a:srcRect l="29942" r="-2400"/>
          <a:stretch>
            <a:fillRect/>
          </a:stretch>
        </p:blipFill>
        <p:spPr bwMode="auto">
          <a:xfrm>
            <a:off x="0" y="0"/>
            <a:ext cx="9144000" cy="6876783"/>
          </a:xfrm>
          <a:prstGeom prst="rect">
            <a:avLst/>
          </a:prstGeom>
          <a:noFill/>
        </p:spPr>
      </p:pic>
      <p:sp>
        <p:nvSpPr>
          <p:cNvPr id="9218" name="AutoShape 2" descr="https://pbs.twimg.com/profile_banners/908150192876216320/1505356174/1500x5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1" name="AutoShape 5" descr="https://ak5.picdn.net/shutterstock/videos/1010134655/thumb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2" name="Picture 6" descr="C:\Users\Артем\Desktop\1.jpg"/>
          <p:cNvPicPr>
            <a:picLocks noChangeAspect="1" noChangeArrowheads="1"/>
          </p:cNvPicPr>
          <p:nvPr/>
        </p:nvPicPr>
        <p:blipFill>
          <a:blip r:embed="rId4" cstate="print"/>
          <a:srcRect l="-575"/>
          <a:stretch>
            <a:fillRect/>
          </a:stretch>
        </p:blipFill>
        <p:spPr bwMode="auto">
          <a:xfrm>
            <a:off x="5357818" y="3504518"/>
            <a:ext cx="3786182" cy="3353484"/>
          </a:xfrm>
          <a:prstGeom prst="rect">
            <a:avLst/>
          </a:prstGeom>
          <a:noFill/>
        </p:spPr>
      </p:pic>
      <p:pic>
        <p:nvPicPr>
          <p:cNvPr id="7" name="Picture 6" descr="C:\Users\Артем\Desktop\1.jpg"/>
          <p:cNvPicPr>
            <a:picLocks noChangeAspect="1" noChangeArrowheads="1"/>
          </p:cNvPicPr>
          <p:nvPr/>
        </p:nvPicPr>
        <p:blipFill>
          <a:blip r:embed="rId4" cstate="print"/>
          <a:srcRect l="-575"/>
          <a:stretch>
            <a:fillRect/>
          </a:stretch>
        </p:blipFill>
        <p:spPr bwMode="auto">
          <a:xfrm>
            <a:off x="5357818" y="0"/>
            <a:ext cx="3786182" cy="3500438"/>
          </a:xfrm>
          <a:prstGeom prst="rect">
            <a:avLst/>
          </a:prstGeom>
          <a:noFill/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7858148" y="357166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i.pinimg.com/originals/ad/b7/82/adb7822b7d822708fc48379ed078f2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-1"/>
            <a:ext cx="9144001" cy="5734031"/>
          </a:xfrm>
          <a:prstGeom prst="rect">
            <a:avLst/>
          </a:prstGeom>
          <a:noFill/>
        </p:spPr>
      </p:pic>
      <p:pic>
        <p:nvPicPr>
          <p:cNvPr id="3" name="КОНКУРС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86776" y="285728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ttps://im0-tub-ru.yandex.net/i?id=58f8cbdbd8dc3b8ffe55a72e37bc47d0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pic>
        <p:nvPicPr>
          <p:cNvPr id="4" name="Picture 2" descr="http://itd1.mycdn.me/image?id=584646646857&amp;t=20&amp;plc=MOBILE&amp;tkn=*bhGx-5NBCAy9PLpqb2lCZ1LybD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0"/>
            <a:ext cx="4857752" cy="687063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072462" y="428604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0"/>
            <a:ext cx="45005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Говорят, они стоят. Говорят, они спешат.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Говорят, они идут, но немножко отстают.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Мы смотрели с Мишкой вместе,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 они висят на месте. (часы)</a:t>
            </a:r>
          </a:p>
          <a:p>
            <a:endParaRPr lang="ru-RU" dirty="0"/>
          </a:p>
        </p:txBody>
      </p:sp>
      <p:pic>
        <p:nvPicPr>
          <p:cNvPr id="39938" name="Picture 2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14554"/>
            <a:ext cx="3143222" cy="3143222"/>
          </a:xfrm>
          <a:prstGeom prst="rect">
            <a:avLst/>
          </a:prstGeom>
          <a:noFill/>
        </p:spPr>
      </p:pic>
      <p:sp>
        <p:nvSpPr>
          <p:cNvPr id="39940" name="AutoShape 4" descr="https://cdn1.ozone.ru/s3/multimedia-k/602210787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1" name="Picture 5" descr="C:\Users\Артем\Desktop\60221078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928802"/>
            <a:ext cx="4176172" cy="4181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3286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Он в руках горит, пылает,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только рук не обжигает.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Ярок, светел, лучезарен.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Освещает ночь…(фонарик)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14554"/>
            <a:ext cx="3143222" cy="3143222"/>
          </a:xfrm>
          <a:prstGeom prst="rect">
            <a:avLst/>
          </a:prstGeom>
          <a:noFill/>
        </p:spPr>
      </p:pic>
      <p:pic>
        <p:nvPicPr>
          <p:cNvPr id="40962" name="Picture 2" descr="https://im0-tub-ru.yandex.net/i?id=a78849d4940fefa444ba6ab4e237e25c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302868"/>
            <a:ext cx="3876482" cy="2902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3429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 руку ты его возьмешь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на кнопочку нажмёшь.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Телевизор вдруг проснется,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мультфильм на нем начнется.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14554"/>
            <a:ext cx="3143222" cy="3143222"/>
          </a:xfrm>
          <a:prstGeom prst="rect">
            <a:avLst/>
          </a:prstGeom>
          <a:noFill/>
        </p:spPr>
      </p:pic>
      <p:pic>
        <p:nvPicPr>
          <p:cNvPr id="41986" name="Picture 2" descr="https://cdn.tze1.ru/z2/58871182-0b81-11e9-a4ef-e8611f100fce/38-0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571612"/>
            <a:ext cx="4000472" cy="4000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30064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Эту мышку даже мама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может смело в руки брать.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У неё на спинке кнопки,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чтоб программы выбирать.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(компьютерная мышка)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14554"/>
            <a:ext cx="3143222" cy="3143222"/>
          </a:xfrm>
          <a:prstGeom prst="rect">
            <a:avLst/>
          </a:prstGeom>
          <a:noFill/>
        </p:spPr>
      </p:pic>
      <p:pic>
        <p:nvPicPr>
          <p:cNvPr id="43010" name="Picture 2" descr="https://trudogolik24.ru/pic/tov/bc/201908141701343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785926"/>
            <a:ext cx="3428984" cy="3428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ртем\Desktop\7b3b500cd52e527559f2857581756986.jpeg"/>
          <p:cNvPicPr>
            <a:picLocks noChangeAspect="1" noChangeArrowheads="1"/>
          </p:cNvPicPr>
          <p:nvPr/>
        </p:nvPicPr>
        <p:blipFill>
          <a:blip r:embed="rId4" cstate="print"/>
          <a:srcRect l="29942" r="28734"/>
          <a:stretch>
            <a:fillRect/>
          </a:stretch>
        </p:blipFill>
        <p:spPr bwMode="auto">
          <a:xfrm>
            <a:off x="0" y="0"/>
            <a:ext cx="5214942" cy="6876783"/>
          </a:xfrm>
          <a:prstGeom prst="rect">
            <a:avLst/>
          </a:prstGeom>
          <a:noFill/>
        </p:spPr>
      </p:pic>
      <p:pic>
        <p:nvPicPr>
          <p:cNvPr id="2052" name="Picture 4" descr="http://i.imgur.com/sIroDV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1571612"/>
            <a:ext cx="3477044" cy="3143248"/>
          </a:xfrm>
          <a:prstGeom prst="rect">
            <a:avLst/>
          </a:prstGeom>
          <a:noFill/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8215338" y="357166"/>
            <a:ext cx="571504" cy="571504"/>
          </a:xfrm>
          <a:prstGeom prst="rect">
            <a:avLst/>
          </a:prstGeom>
        </p:spPr>
      </p:pic>
      <p:pic>
        <p:nvPicPr>
          <p:cNvPr id="5" name="КОМПЬЮТЕР ТАНЕЦ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286776" y="1071546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50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38002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Закипает изнутри и пускает пузыри.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Наслаждайтесь вечерком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Вкусно заваренным чайком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(электрочайник)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3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3786214" cy="3786214"/>
          </a:xfrm>
          <a:prstGeom prst="rect">
            <a:avLst/>
          </a:prstGeom>
          <a:noFill/>
        </p:spPr>
      </p:pic>
      <p:pic>
        <p:nvPicPr>
          <p:cNvPr id="15362" name="Picture 2" descr="https://tehnoteca.ru/img/1567/1566683/sencor_swk_1813or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571612"/>
            <a:ext cx="4429156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https://sun9-27.userapi.com/impf/c629416/v629416094/213da/6LJBNBFlYmU.jpg?size=510x340&amp;quality=96&amp;crop=80,0,864,576&amp;sign=6c4a4f720b565f6ec4a7b12e79a91e02&amp;type=album"/>
          <p:cNvPicPr>
            <a:picLocks noChangeAspect="1" noChangeArrowheads="1"/>
          </p:cNvPicPr>
          <p:nvPr/>
        </p:nvPicPr>
        <p:blipFill>
          <a:blip r:embed="rId3" cstate="print"/>
          <a:srcRect l="16176" r="19118"/>
          <a:stretch>
            <a:fillRect/>
          </a:stretch>
        </p:blipFill>
        <p:spPr bwMode="auto">
          <a:xfrm>
            <a:off x="4359746" y="1928802"/>
            <a:ext cx="4784254" cy="4929198"/>
          </a:xfrm>
          <a:prstGeom prst="rect">
            <a:avLst/>
          </a:prstGeom>
          <a:noFill/>
        </p:spPr>
      </p:pic>
      <p:sp>
        <p:nvSpPr>
          <p:cNvPr id="45062" name="AutoShape 6" descr="https://web.archive.org/web/20170909210029im_/https:/yt3.ggpht.com/-4Q_zFjejhyU/AAAAAAAAAAI/AAAAAAAAAAA/hTrPuH_TL64/s900-c-k-no-mo-rj-c0xffffff/phot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63" name="Picture 7" descr="C:\Users\Артем\Desktop\ph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929198" cy="4929198"/>
          </a:xfrm>
          <a:prstGeom prst="rect">
            <a:avLst/>
          </a:prstGeom>
          <a:noFill/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7929586" y="357166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Сушит ветер-суховей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Кудри мамочки моей (фен)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" name="Picture 3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3786214" cy="3786214"/>
          </a:xfrm>
          <a:prstGeom prst="rect">
            <a:avLst/>
          </a:prstGeom>
          <a:noFill/>
        </p:spPr>
      </p:pic>
      <p:pic>
        <p:nvPicPr>
          <p:cNvPr id="16386" name="Picture 2" descr="https://tehnoteca.ru/img/551/550284/mpm_ss_1205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214422"/>
            <a:ext cx="4643414" cy="4643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4714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Четыре теплых солнца у бабушки на кухне,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Четыре теплых солнца горели и потухли.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Сварили кашу и уху, спасибо солнцам за еду.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(Электроплита)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3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3786214" cy="3786214"/>
          </a:xfrm>
          <a:prstGeom prst="rect">
            <a:avLst/>
          </a:prstGeom>
          <a:noFill/>
        </p:spPr>
      </p:pic>
      <p:pic>
        <p:nvPicPr>
          <p:cNvPr id="17412" name="Picture 4" descr="https://im0-tub-ru.yandex.net/i?id=598beabc60376318854a1e2e0b26332c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4975" y="1857364"/>
            <a:ext cx="5366234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85728"/>
            <a:ext cx="4722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Что за чудное кино! В дом само пришло оно.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Боря, Маша, Витя, Лиза вместе смотрят…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(телевизор)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3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8" y="1785926"/>
            <a:ext cx="3357586" cy="3357586"/>
          </a:xfrm>
          <a:prstGeom prst="rect">
            <a:avLst/>
          </a:prstGeom>
          <a:noFill/>
        </p:spPr>
      </p:pic>
      <p:sp>
        <p:nvSpPr>
          <p:cNvPr id="18434" name="AutoShape 2" descr="https://clipart-best.com/img/tv/tv-clip-art-6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5" name="Picture 3" descr="C:\Users\Артем\Desktop\tv-clip-art-6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643050"/>
            <a:ext cx="4815686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46798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Хобот по полу ползет, как конфету пол сосет.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Чисто в доме: пыль унес всем знакомый…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(пылесос)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3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8" y="1785926"/>
            <a:ext cx="3357586" cy="3357586"/>
          </a:xfrm>
          <a:prstGeom prst="rect">
            <a:avLst/>
          </a:prstGeom>
          <a:noFill/>
        </p:spPr>
      </p:pic>
      <p:pic>
        <p:nvPicPr>
          <p:cNvPr id="19458" name="Picture 2" descr="https://ezmakaan.com/wp-content/uploads/2019/04/vc1.jpg"/>
          <p:cNvPicPr>
            <a:picLocks noChangeAspect="1" noChangeArrowheads="1"/>
          </p:cNvPicPr>
          <p:nvPr/>
        </p:nvPicPr>
        <p:blipFill>
          <a:blip r:embed="rId3" cstate="print"/>
          <a:srcRect l="7692" t="9616" r="7691" b="9614"/>
          <a:stretch>
            <a:fillRect/>
          </a:stretch>
        </p:blipFill>
        <p:spPr bwMode="auto">
          <a:xfrm>
            <a:off x="3643306" y="1428736"/>
            <a:ext cx="4789747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48831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Белый шкаф стоит в углу нашей кухни на полу.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 нем морозно даже летом, что же это?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(Холодильник)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3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8" y="1785926"/>
            <a:ext cx="3357586" cy="3357586"/>
          </a:xfrm>
          <a:prstGeom prst="rect">
            <a:avLst/>
          </a:prstGeom>
          <a:noFill/>
        </p:spPr>
      </p:pic>
      <p:pic>
        <p:nvPicPr>
          <p:cNvPr id="20482" name="Picture 2" descr="https://files.liveworksheets.com/def_files/2020/4/27/4270742268981/4270742268981001.jpg"/>
          <p:cNvPicPr>
            <a:picLocks noChangeAspect="1" noChangeArrowheads="1"/>
          </p:cNvPicPr>
          <p:nvPr/>
        </p:nvPicPr>
        <p:blipFill>
          <a:blip r:embed="rId3" cstate="print"/>
          <a:srcRect l="7110" t="11996" r="7575" b="32001"/>
          <a:stretch>
            <a:fillRect/>
          </a:stretch>
        </p:blipFill>
        <p:spPr bwMode="auto">
          <a:xfrm>
            <a:off x="4357686" y="1214422"/>
            <a:ext cx="424545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34379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 пропеллером быстрым этим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Он дарит нам свежий ветер!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воздух станет посвежей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Для всех людей, для всех детей.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(вентилятор)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1506" name="Picture 2" descr="https://im0-tub-ru.yandex.net/i?id=4c7177dde343dd9f4b3a27491d615ccf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071546"/>
            <a:ext cx="4714906" cy="4714908"/>
          </a:xfrm>
          <a:prstGeom prst="rect">
            <a:avLst/>
          </a:prstGeom>
          <a:noFill/>
        </p:spPr>
      </p:pic>
      <p:pic>
        <p:nvPicPr>
          <p:cNvPr id="4" name="Picture 3" descr="C:\Users\Артем\Desktop\1611391510_15-p-belii-fon-s-voprosom-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571744"/>
            <a:ext cx="278608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278</Words>
  <PresentationFormat>Экран (4:3)</PresentationFormat>
  <Paragraphs>47</Paragraphs>
  <Slides>30</Slides>
  <Notes>0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Artem</dc:creator>
  <cp:lastModifiedBy>Артем</cp:lastModifiedBy>
  <cp:revision>59</cp:revision>
  <dcterms:created xsi:type="dcterms:W3CDTF">2021-08-19T06:15:14Z</dcterms:created>
  <dcterms:modified xsi:type="dcterms:W3CDTF">2021-08-21T08:51:16Z</dcterms:modified>
</cp:coreProperties>
</file>