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79" r:id="rId3"/>
    <p:sldId id="269" r:id="rId4"/>
    <p:sldId id="275" r:id="rId5"/>
    <p:sldId id="270" r:id="rId6"/>
    <p:sldId id="259" r:id="rId7"/>
    <p:sldId id="271" r:id="rId8"/>
    <p:sldId id="280" r:id="rId9"/>
    <p:sldId id="272" r:id="rId10"/>
    <p:sldId id="265" r:id="rId11"/>
    <p:sldId id="273" r:id="rId12"/>
    <p:sldId id="28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B1466-6F3C-4EF0-BC7C-7985B8AD1F61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B672A-2742-422E-95FA-F340B362D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B672A-2742-422E-95FA-F340B362DF3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604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B672A-2742-422E-95FA-F340B362DF3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08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microsoft.com/office/2007/relationships/media" Target="../media/media18.mp3"/><Relationship Id="rId18" Type="http://schemas.openxmlformats.org/officeDocument/2006/relationships/audio" Target="../media/media20.mp3"/><Relationship Id="rId26" Type="http://schemas.openxmlformats.org/officeDocument/2006/relationships/image" Target="../media/image25.png"/><Relationship Id="rId3" Type="http://schemas.microsoft.com/office/2007/relationships/media" Target="../media/media13.wav"/><Relationship Id="rId21" Type="http://schemas.openxmlformats.org/officeDocument/2006/relationships/slideLayout" Target="../slideLayouts/slideLayout6.xml"/><Relationship Id="rId7" Type="http://schemas.microsoft.com/office/2007/relationships/media" Target="../media/media15.mp3"/><Relationship Id="rId12" Type="http://schemas.openxmlformats.org/officeDocument/2006/relationships/audio" Target="../media/media17.mp3"/><Relationship Id="rId17" Type="http://schemas.microsoft.com/office/2007/relationships/media" Target="../media/media20.mp3"/><Relationship Id="rId25" Type="http://schemas.openxmlformats.org/officeDocument/2006/relationships/image" Target="../media/image24.png"/><Relationship Id="rId2" Type="http://schemas.openxmlformats.org/officeDocument/2006/relationships/audio" Target="../media/media12.wav"/><Relationship Id="rId16" Type="http://schemas.openxmlformats.org/officeDocument/2006/relationships/audio" Target="../media/media19.mp3"/><Relationship Id="rId20" Type="http://schemas.openxmlformats.org/officeDocument/2006/relationships/audio" Target="../media/media21.mp3"/><Relationship Id="rId29" Type="http://schemas.openxmlformats.org/officeDocument/2006/relationships/image" Target="../media/image28.png"/><Relationship Id="rId1" Type="http://schemas.microsoft.com/office/2007/relationships/media" Target="../media/media12.wav"/><Relationship Id="rId6" Type="http://schemas.openxmlformats.org/officeDocument/2006/relationships/audio" Target="../media/media14.mp3"/><Relationship Id="rId11" Type="http://schemas.microsoft.com/office/2007/relationships/media" Target="../media/media17.mp3"/><Relationship Id="rId24" Type="http://schemas.openxmlformats.org/officeDocument/2006/relationships/image" Target="../media/image23.png"/><Relationship Id="rId32" Type="http://schemas.openxmlformats.org/officeDocument/2006/relationships/image" Target="../media/image6.png"/><Relationship Id="rId5" Type="http://schemas.microsoft.com/office/2007/relationships/media" Target="../media/media14.mp3"/><Relationship Id="rId15" Type="http://schemas.microsoft.com/office/2007/relationships/media" Target="../media/media19.mp3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audio" Target="../media/media16.mp3"/><Relationship Id="rId19" Type="http://schemas.microsoft.com/office/2007/relationships/media" Target="../media/media21.mp3"/><Relationship Id="rId31" Type="http://schemas.openxmlformats.org/officeDocument/2006/relationships/image" Target="../media/image30.png"/><Relationship Id="rId4" Type="http://schemas.openxmlformats.org/officeDocument/2006/relationships/audio" Target="../media/media13.wav"/><Relationship Id="rId9" Type="http://schemas.microsoft.com/office/2007/relationships/media" Target="../media/media16.mp3"/><Relationship Id="rId14" Type="http://schemas.openxmlformats.org/officeDocument/2006/relationships/audio" Target="../media/media18.mp3"/><Relationship Id="rId22" Type="http://schemas.openxmlformats.org/officeDocument/2006/relationships/image" Target="../media/image21.jpe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5" Type="http://schemas.openxmlformats.org/officeDocument/2006/relationships/image" Target="../media/image6.pn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wav"/><Relationship Id="rId13" Type="http://schemas.openxmlformats.org/officeDocument/2006/relationships/image" Target="../media/image12.gif"/><Relationship Id="rId3" Type="http://schemas.microsoft.com/office/2007/relationships/media" Target="../media/media6.wav"/><Relationship Id="rId7" Type="http://schemas.microsoft.com/office/2007/relationships/media" Target="../media/media8.wav"/><Relationship Id="rId12" Type="http://schemas.openxmlformats.org/officeDocument/2006/relationships/image" Target="../media/image11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audio" Target="../media/media7.wav"/><Relationship Id="rId11" Type="http://schemas.openxmlformats.org/officeDocument/2006/relationships/slideLayout" Target="../slideLayouts/slideLayout6.xml"/><Relationship Id="rId5" Type="http://schemas.microsoft.com/office/2007/relationships/media" Target="../media/media7.wav"/><Relationship Id="rId15" Type="http://schemas.openxmlformats.org/officeDocument/2006/relationships/image" Target="../media/image13.png"/><Relationship Id="rId10" Type="http://schemas.openxmlformats.org/officeDocument/2006/relationships/audio" Target="../media/media9.wav"/><Relationship Id="rId4" Type="http://schemas.openxmlformats.org/officeDocument/2006/relationships/audio" Target="../media/media6.wav"/><Relationship Id="rId9" Type="http://schemas.microsoft.com/office/2007/relationships/media" Target="../media/media9.wav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4.pn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8"/>
            <a:ext cx="9130858" cy="68501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0629" y="116632"/>
            <a:ext cx="8229600" cy="172819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Презентация </a:t>
            </a:r>
            <a:r>
              <a:rPr lang="ru-RU" sz="2400" b="1" dirty="0"/>
              <a:t>открытого мероприятия по социально- коммуникативному развитию   детей средней группы по теме «Путешествие в страну сказок»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565429" y="5877272"/>
            <a:ext cx="4321589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/>
              <a:t>Воспитатель: Шуваева А.А</a:t>
            </a:r>
            <a:r>
              <a:rPr lang="ru-RU" sz="2800" dirty="0" smtClean="0"/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736090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screenshot_snejnaya_koroleva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92"/>
            <a:ext cx="9159723" cy="686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721" y="2132856"/>
            <a:ext cx="2520280" cy="3083637"/>
          </a:xfrm>
          <a:prstGeom prst="rect">
            <a:avLst/>
          </a:prstGeom>
        </p:spPr>
      </p:pic>
      <p:pic>
        <p:nvPicPr>
          <p:cNvPr id="5" name="Picture 3" descr="C:\Users\user\Desktop\135699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622" y="1327547"/>
            <a:ext cx="832916" cy="80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Flag-gre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13" y="2276872"/>
            <a:ext cx="989223" cy="14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flag_yello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642208"/>
            <a:ext cx="1377280" cy="137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61" y="470331"/>
            <a:ext cx="1512168" cy="18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91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landscape-2883693_1280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39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hello_html_4dfe9b2c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9715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bear-png-2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36" y="740367"/>
            <a:ext cx="2670921" cy="251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tumblr_mksurp4Mkl1snvjmgo1_1280-1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602" y="3686838"/>
            <a:ext cx="2177330" cy="200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dog_003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082" y="1180406"/>
            <a:ext cx="1412257" cy="209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cat_PNG50437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036" y="3465918"/>
            <a:ext cx="2045566" cy="179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goat-png-png-1238x1022-goat-with-no-background-1238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273" y="3262182"/>
            <a:ext cx="2557194" cy="211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esktop\clip-art-1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91" y="5882015"/>
            <a:ext cx="880771" cy="75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user\Desktop\5ce1fe261bea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590" y="1978678"/>
            <a:ext cx="1263353" cy="148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user\Desktop\pig_PNG2216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7" y="4670375"/>
            <a:ext cx="1801813" cy="190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555369304774_your_fil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043064" y="5882015"/>
            <a:ext cx="609600" cy="609600"/>
          </a:xfrm>
          <a:prstGeom prst="rect">
            <a:avLst/>
          </a:prstGeom>
        </p:spPr>
      </p:pic>
      <p:pic>
        <p:nvPicPr>
          <p:cNvPr id="3" name="1555369304774_your_file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948064" y="5932517"/>
            <a:ext cx="609600" cy="609600"/>
          </a:xfrm>
          <a:prstGeom prst="rect">
            <a:avLst/>
          </a:prstGeom>
        </p:spPr>
      </p:pic>
      <p:pic>
        <p:nvPicPr>
          <p:cNvPr id="4" name="свинья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56597" y="6002922"/>
            <a:ext cx="609600" cy="609600"/>
          </a:xfrm>
          <a:prstGeom prst="rect">
            <a:avLst/>
          </a:prstGeom>
        </p:spPr>
      </p:pic>
      <p:pic>
        <p:nvPicPr>
          <p:cNvPr id="6" name="коза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88117" y="3278356"/>
            <a:ext cx="609600" cy="609600"/>
          </a:xfrm>
          <a:prstGeom prst="rect">
            <a:avLst/>
          </a:prstGeom>
        </p:spPr>
      </p:pic>
      <p:pic>
        <p:nvPicPr>
          <p:cNvPr id="8" name="собака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611070" y="516682"/>
            <a:ext cx="609600" cy="609600"/>
          </a:xfrm>
          <a:prstGeom prst="rect">
            <a:avLst/>
          </a:prstGeom>
        </p:spPr>
      </p:pic>
      <p:pic>
        <p:nvPicPr>
          <p:cNvPr id="9" name="рев медведя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6050981" y="130767"/>
            <a:ext cx="609600" cy="609600"/>
          </a:xfrm>
          <a:prstGeom prst="rect">
            <a:avLst/>
          </a:prstGeom>
        </p:spPr>
      </p:pic>
      <p:pic>
        <p:nvPicPr>
          <p:cNvPr id="10" name="петух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067343" y="1097160"/>
            <a:ext cx="609600" cy="609600"/>
          </a:xfrm>
          <a:prstGeom prst="rect">
            <a:avLst/>
          </a:prstGeom>
        </p:spPr>
      </p:pic>
      <p:pic>
        <p:nvPicPr>
          <p:cNvPr id="11" name="кот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356289" y="3429000"/>
            <a:ext cx="609600" cy="609600"/>
          </a:xfrm>
          <a:prstGeom prst="rect">
            <a:avLst/>
          </a:prstGeom>
        </p:spPr>
      </p:pic>
      <p:pic>
        <p:nvPicPr>
          <p:cNvPr id="12" name="волк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6956602" y="3444240"/>
            <a:ext cx="609600" cy="609600"/>
          </a:xfrm>
          <a:prstGeom prst="rect">
            <a:avLst/>
          </a:prstGeom>
        </p:spPr>
      </p:pic>
      <p:pic>
        <p:nvPicPr>
          <p:cNvPr id="13" name="лягушка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7360439" y="59673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13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56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6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51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7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04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63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05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334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7969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another-green-world-door-wallpap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чуд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img_6994-min-m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8" y="-21848"/>
            <a:ext cx="9149328" cy="68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88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another-green-world-door-wallpap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чуд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5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83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nastol.com.ua-724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848"/>
            <a:ext cx="9144000" cy="68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ремучий ле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399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s1200 (5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2"/>
            <a:ext cx="9144000" cy="688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2557513290062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310" y="2708920"/>
            <a:ext cx="295403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555369304774_your_fil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30720" y="51284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47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38654d38c0a51b0625dfa04eb3efcc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456" y="1988840"/>
            <a:ext cx="3672408" cy="923528"/>
          </a:xfrm>
          <a:prstGeom prst="rect">
            <a:avLst/>
          </a:prstGeom>
        </p:spPr>
      </p:pic>
      <p:pic>
        <p:nvPicPr>
          <p:cNvPr id="2" name="бурная ре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114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s1200 (7)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1" y="0"/>
            <a:ext cx="91741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sova2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4"/>
            <a:ext cx="14287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555369304774_your_fil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16416" y="0"/>
            <a:ext cx="609600" cy="609600"/>
          </a:xfrm>
          <a:prstGeom prst="rect">
            <a:avLst/>
          </a:prstGeom>
        </p:spPr>
      </p:pic>
      <p:pic>
        <p:nvPicPr>
          <p:cNvPr id="4" name="1555369304774_your_file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419306" y="2675384"/>
            <a:ext cx="609600" cy="609600"/>
          </a:xfrm>
          <a:prstGeom prst="rect">
            <a:avLst/>
          </a:prstGeom>
        </p:spPr>
      </p:pic>
      <p:pic>
        <p:nvPicPr>
          <p:cNvPr id="6" name="1555369304774_your_file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16416" y="3862836"/>
            <a:ext cx="609600" cy="609600"/>
          </a:xfrm>
          <a:prstGeom prst="rect">
            <a:avLst/>
          </a:prstGeom>
        </p:spPr>
      </p:pic>
      <p:pic>
        <p:nvPicPr>
          <p:cNvPr id="7" name="1555369304774_your_file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419306" y="4901998"/>
            <a:ext cx="609600" cy="609600"/>
          </a:xfrm>
          <a:prstGeom prst="rect">
            <a:avLst/>
          </a:prstGeom>
        </p:spPr>
      </p:pic>
      <p:pic>
        <p:nvPicPr>
          <p:cNvPr id="8" name="1555369304774_your_file.wav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93450" y="6060467"/>
            <a:ext cx="609600" cy="609600"/>
          </a:xfrm>
          <a:prstGeom prst="rect">
            <a:avLst/>
          </a:prstGeom>
        </p:spPr>
      </p:pic>
      <p:pic>
        <p:nvPicPr>
          <p:cNvPr id="4098" name="Picture 2" descr="C:\Users\user\Desktop\po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61" y="549635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po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1990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\Desktop\po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907" y="4472436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po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557" y="295583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009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1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s1200 (7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01" y="0"/>
            <a:ext cx="91741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sova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4984"/>
            <a:ext cx="14287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3d4f1c9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954685"/>
            <a:ext cx="1334970" cy="127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poo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61" y="549635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1555369304774_your_fil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53676" y="5894834"/>
            <a:ext cx="609600" cy="609600"/>
          </a:xfrm>
          <a:prstGeom prst="rect">
            <a:avLst/>
          </a:prstGeom>
        </p:spPr>
      </p:pic>
      <p:pic>
        <p:nvPicPr>
          <p:cNvPr id="9" name="Picture 2" descr="C:\Users\user\Desktop\poo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907" y="4472436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\Desktop\poo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557" y="295583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esktop\poo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19908"/>
            <a:ext cx="920595" cy="11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0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14876853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20"/>
            <a:ext cx="9129608" cy="685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ряд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82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25</Words>
  <Application>Microsoft Office PowerPoint</Application>
  <PresentationFormat>Экран (4:3)</PresentationFormat>
  <Paragraphs>4</Paragraphs>
  <Slides>13</Slides>
  <Notes>2</Notes>
  <HiddenSlides>0</HiddenSlides>
  <MMClips>23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открытого мероприятия по социально- коммуникативному развитию   детей средней группы по теме «Путешествие в страну сказок»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user</cp:lastModifiedBy>
  <cp:revision>94</cp:revision>
  <dcterms:created xsi:type="dcterms:W3CDTF">2017-04-12T17:51:39Z</dcterms:created>
  <dcterms:modified xsi:type="dcterms:W3CDTF">2019-07-09T09:33:07Z</dcterms:modified>
</cp:coreProperties>
</file>