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  <p:sldId id="258" r:id="rId3"/>
    <p:sldId id="277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27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 snapToGrid="0" snapToObjects="1">
      <p:cViewPr varScale="1">
        <p:scale>
          <a:sx n="51" d="100"/>
          <a:sy n="51" d="100"/>
        </p:scale>
        <p:origin x="898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795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83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9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894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6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14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646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79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72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901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06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AF5B0-091E-1442-8DD0-EA77A08CE382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7A472-C0E4-C44C-B79F-C3AF4A6BF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80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16C3C28A-B067-1BF9-96D2-93BD8EC9CC33}"/>
              </a:ext>
            </a:extLst>
          </p:cNvPr>
          <p:cNvSpPr/>
          <p:nvPr/>
        </p:nvSpPr>
        <p:spPr>
          <a:xfrm>
            <a:off x="1916206" y="2585974"/>
            <a:ext cx="8337176" cy="172122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564776" y="3105834"/>
            <a:ext cx="10897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«Сенсорное развитие детей 2-3 лет»</a:t>
            </a:r>
          </a:p>
        </p:txBody>
      </p:sp>
    </p:spTree>
    <p:extLst>
      <p:ext uri="{BB962C8B-B14F-4D97-AF65-F5344CB8AC3E}">
        <p14:creationId xmlns:p14="http://schemas.microsoft.com/office/powerpoint/2010/main" val="816757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1552265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710453" y="2688013"/>
            <a:ext cx="107710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развитие детей раннего дошкольного возраста – это одна из ключевых задач дошкольного образования. </a:t>
            </a:r>
          </a:p>
          <a:p>
            <a:pPr algn="ctr"/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именно через сенсорный опыт дети получают свои первые представления обо всём, что их окружает. </a:t>
            </a:r>
          </a:p>
        </p:txBody>
      </p:sp>
    </p:spTree>
    <p:extLst>
      <p:ext uri="{BB962C8B-B14F-4D97-AF65-F5344CB8AC3E}">
        <p14:creationId xmlns:p14="http://schemas.microsoft.com/office/powerpoint/2010/main" val="2217228774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16C3C28A-B067-1BF9-96D2-93BD8EC9CC33}"/>
              </a:ext>
            </a:extLst>
          </p:cNvPr>
          <p:cNvSpPr/>
          <p:nvPr/>
        </p:nvSpPr>
        <p:spPr>
          <a:xfrm>
            <a:off x="1916206" y="2585974"/>
            <a:ext cx="8337176" cy="172122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1627094" y="3031087"/>
            <a:ext cx="89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2592372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562709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мастер-класса: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710453" y="1569149"/>
            <a:ext cx="107710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просвещение родителей по вопросам сенсорного развития детей.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040" y="2655518"/>
            <a:ext cx="5776566" cy="325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463186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1076276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710453" y="2057664"/>
            <a:ext cx="107710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представление об актуальности проблемы сенсорного развития детей раннего дошкольного возраста;</a:t>
            </a:r>
          </a:p>
          <a:p>
            <a:pPr marL="457200" indent="-457200" algn="ctr">
              <a:buFontTx/>
              <a:buChar char="-"/>
            </a:pPr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сплочению детей и родителей в совместной деятельности;</a:t>
            </a:r>
          </a:p>
          <a:p>
            <a:pPr marL="457200" indent="-457200" algn="ctr">
              <a:buFontTx/>
              <a:buChar char="-"/>
            </a:pPr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продемонстрировать вариант использования дидактических пособий по развитию сенсорных способностей детей.</a:t>
            </a:r>
          </a:p>
        </p:txBody>
      </p:sp>
    </p:spTree>
    <p:extLst>
      <p:ext uri="{BB962C8B-B14F-4D97-AF65-F5344CB8AC3E}">
        <p14:creationId xmlns:p14="http://schemas.microsoft.com/office/powerpoint/2010/main" val="2513833233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885874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564776" y="1569149"/>
            <a:ext cx="107710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готовой «Сенсорной коробки»;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деревянные бусины жёлтого и красного цвета и два шнурка;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две куклы;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мишка;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картинки – половинки;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треугольники, квадраты и круги;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образец дидактического пособия «Сенсорные крышки»;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мешочек;</a:t>
            </a: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изображения домашних птиц (курица, петушок, гусь, утка, индюшка). </a:t>
            </a:r>
          </a:p>
        </p:txBody>
      </p:sp>
    </p:spTree>
    <p:extLst>
      <p:ext uri="{BB962C8B-B14F-4D97-AF65-F5344CB8AC3E}">
        <p14:creationId xmlns:p14="http://schemas.microsoft.com/office/powerpoint/2010/main" val="3707671647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713021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699247" y="1676871"/>
            <a:ext cx="107710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Сенсорные способности очень важны, ведь именно благодаря сенсорным навыкам дети получают большую часть информации об окружающем мире, о качестве, цвете, поверхности, размере предметов вокруг него. </a:t>
            </a:r>
          </a:p>
          <a:p>
            <a:pPr algn="ctr"/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сенсорные навыки ребёнка, уточнить их можно при помощи разнообразных игр, методик и пособий, которых на сегодняшний день довольно большое количество</a:t>
            </a:r>
          </a:p>
        </p:txBody>
      </p:sp>
    </p:spTree>
    <p:extLst>
      <p:ext uri="{BB962C8B-B14F-4D97-AF65-F5344CB8AC3E}">
        <p14:creationId xmlns:p14="http://schemas.microsoft.com/office/powerpoint/2010/main" val="319115074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885874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подход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1138135" y="1755572"/>
            <a:ext cx="64544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обратить внимание на актуальные потребности ребёнка, на что именно обратить внимание (цвет, форма, размер и т.д.), на его интересы и особенности развития (способность удерживать внимание продолжительное для ребёнка время на каких-то определённых игрушках и другие).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 bwMode="auto">
          <a:xfrm>
            <a:off x="7592570" y="1755572"/>
            <a:ext cx="3600957" cy="350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438019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929359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«Сенсорная коробка»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5" b="6104"/>
          <a:stretch/>
        </p:blipFill>
        <p:spPr bwMode="auto">
          <a:xfrm>
            <a:off x="1058822" y="2066795"/>
            <a:ext cx="4891501" cy="330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" t="1894" r="136" b="5081"/>
          <a:stretch/>
        </p:blipFill>
        <p:spPr bwMode="auto">
          <a:xfrm>
            <a:off x="6147418" y="2091847"/>
            <a:ext cx="5088197" cy="328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4865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775651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«Сенсорные крышки»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44" y="1678488"/>
            <a:ext cx="4300556" cy="4300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998" y="1678488"/>
            <a:ext cx="4272085" cy="427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06750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EEDF45-890C-AB30-2859-A974E8818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CEFDF3EC-7207-701D-5252-07D03DEFD4BB}"/>
              </a:ext>
            </a:extLst>
          </p:cNvPr>
          <p:cNvSpPr/>
          <p:nvPr/>
        </p:nvSpPr>
        <p:spPr>
          <a:xfrm>
            <a:off x="564776" y="562709"/>
            <a:ext cx="11040036" cy="576775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3D29DF-FF5B-0EDB-F8CA-859996D06A2A}"/>
              </a:ext>
            </a:extLst>
          </p:cNvPr>
          <p:cNvSpPr txBox="1"/>
          <p:nvPr/>
        </p:nvSpPr>
        <p:spPr>
          <a:xfrm>
            <a:off x="3143818" y="561746"/>
            <a:ext cx="5613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5BF6AB-7FEB-D47C-26C3-F3080C8A1B85}"/>
              </a:ext>
            </a:extLst>
          </p:cNvPr>
          <p:cNvSpPr txBox="1"/>
          <p:nvPr/>
        </p:nvSpPr>
        <p:spPr>
          <a:xfrm>
            <a:off x="710453" y="1249051"/>
            <a:ext cx="1077109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относитесь к проблеме сенсорного развития детей?</a:t>
            </a:r>
          </a:p>
          <a:p>
            <a:pPr marL="457200" indent="-457200" algn="ctr">
              <a:buFontTx/>
              <a:buChar char="-"/>
            </a:pPr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Используете ли дома игры на развитие сенсорных навыков у детей?</a:t>
            </a:r>
          </a:p>
          <a:p>
            <a:pPr marL="457200" indent="-457200" algn="ctr">
              <a:buFontTx/>
              <a:buChar char="-"/>
            </a:pPr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Планируете ли использовать в играх полученные на МК знания?</a:t>
            </a:r>
          </a:p>
          <a:p>
            <a:pPr marL="457200" indent="-457200" algn="ctr">
              <a:buFontTx/>
              <a:buChar char="-"/>
            </a:pPr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сенсорные игры предпочитает ваш ребёнок?</a:t>
            </a:r>
          </a:p>
          <a:p>
            <a:pPr marL="457200" indent="-457200" algn="ctr">
              <a:buFontTx/>
              <a:buChar char="-"/>
            </a:pPr>
            <a:endParaRPr lang="ru-RU" sz="28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Может вы уже пробовали создать пособия по сенсорному развитию своими руками, поделитесь, пожалуйста, вашим опытом?</a:t>
            </a:r>
          </a:p>
        </p:txBody>
      </p:sp>
    </p:spTree>
    <p:extLst>
      <p:ext uri="{BB962C8B-B14F-4D97-AF65-F5344CB8AC3E}">
        <p14:creationId xmlns:p14="http://schemas.microsoft.com/office/powerpoint/2010/main" val="1832971973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</TotalTime>
  <Words>323</Words>
  <Application>Microsoft Office PowerPoint</Application>
  <PresentationFormat>Широкоэкранный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Виктория и Олег</cp:lastModifiedBy>
  <cp:revision>16</cp:revision>
  <dcterms:created xsi:type="dcterms:W3CDTF">2022-05-25T06:21:36Z</dcterms:created>
  <dcterms:modified xsi:type="dcterms:W3CDTF">2023-12-07T06:41:32Z</dcterms:modified>
</cp:coreProperties>
</file>