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3"/>
  </p:notesMasterIdLst>
  <p:sldIdLst>
    <p:sldId id="256" r:id="rId2"/>
    <p:sldId id="279" r:id="rId3"/>
    <p:sldId id="284" r:id="rId4"/>
    <p:sldId id="263" r:id="rId5"/>
    <p:sldId id="270" r:id="rId6"/>
    <p:sldId id="269" r:id="rId7"/>
    <p:sldId id="271" r:id="rId8"/>
    <p:sldId id="287" r:id="rId9"/>
    <p:sldId id="286" r:id="rId10"/>
    <p:sldId id="281" r:id="rId11"/>
    <p:sldId id="272" r:id="rId12"/>
    <p:sldId id="288" r:id="rId13"/>
    <p:sldId id="289" r:id="rId14"/>
    <p:sldId id="265" r:id="rId15"/>
    <p:sldId id="293" r:id="rId16"/>
    <p:sldId id="290" r:id="rId17"/>
    <p:sldId id="292" r:id="rId18"/>
    <p:sldId id="291" r:id="rId19"/>
    <p:sldId id="260" r:id="rId20"/>
    <p:sldId id="262" r:id="rId21"/>
    <p:sldId id="266" r:id="rId22"/>
    <p:sldId id="294" r:id="rId23"/>
    <p:sldId id="267" r:id="rId24"/>
    <p:sldId id="295" r:id="rId25"/>
    <p:sldId id="296" r:id="rId26"/>
    <p:sldId id="298" r:id="rId27"/>
    <p:sldId id="303" r:id="rId28"/>
    <p:sldId id="301" r:id="rId29"/>
    <p:sldId id="299" r:id="rId30"/>
    <p:sldId id="300" r:id="rId31"/>
    <p:sldId id="302" r:id="rId3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86" d="100"/>
          <a:sy n="86" d="100"/>
        </p:scale>
        <p:origin x="153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1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DCF829B6-E10A-432E-9E27-265BF8FBD876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E757E9C-5B1D-4670-8C20-B5B41F44F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7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57E9C-5B1D-4670-8C20-B5B41F44F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5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F9391C-7B43-4132-9C43-A6AAF4C1FF9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73CB33-8F75-4E87-BEF9-F10C55A70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63688" y="404664"/>
            <a:ext cx="5196072" cy="2081199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Лёд трещит в прибрежных водах,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капель в дали слышна-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песня мне знакома,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вновь пришла весна.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b="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21" y="2701887"/>
            <a:ext cx="6600727" cy="371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4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tad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800" cy="5402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188640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499992" y="764704"/>
            <a:ext cx="72008" cy="60932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97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83825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в технике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машин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6049138" cy="242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6212" y="508518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красота, соразмерность механизмов часто бывает связана с их надежностью, устойчивостью в работе.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0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644341" cy="5733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1663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 самолет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211960" y="692696"/>
            <a:ext cx="365786" cy="587727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74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08720"/>
            <a:ext cx="7560840" cy="56706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Подводная лодка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09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у животных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88840"/>
            <a:ext cx="4716586" cy="429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4788024" y="1610436"/>
            <a:ext cx="70579" cy="49869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918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189221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7978472" cy="536053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644008" y="773996"/>
            <a:ext cx="72008" cy="608400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13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1536" y="33265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Олень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52736"/>
            <a:ext cx="7812360" cy="520824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796136" y="394184"/>
            <a:ext cx="216024" cy="63471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64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332656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Зебра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76" y="1052736"/>
            <a:ext cx="6912768" cy="518457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4716016" y="917431"/>
            <a:ext cx="72008" cy="56799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8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ау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345530" cy="5757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43708" y="116632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>
            <a:endCxn id="2" idx="2"/>
          </p:cNvCxnSpPr>
          <p:nvPr/>
        </p:nvCxnSpPr>
        <p:spPr>
          <a:xfrm>
            <a:off x="4499992" y="908720"/>
            <a:ext cx="72365" cy="56139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9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83" y="1310745"/>
            <a:ext cx="4102144" cy="500609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TextBox 7"/>
          <p:cNvSpPr txBox="1"/>
          <p:nvPr/>
        </p:nvSpPr>
        <p:spPr>
          <a:xfrm>
            <a:off x="683568" y="260648"/>
            <a:ext cx="82772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растений характерна симметрия конуса, которая хорошо видна на примере фактически любого дерева.</a:t>
            </a:r>
          </a:p>
        </p:txBody>
      </p:sp>
      <p:pic>
        <p:nvPicPr>
          <p:cNvPr id="9" name="Picture 6" descr="flower-symmetry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2430" y="3823508"/>
            <a:ext cx="36004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350358" y="1628800"/>
            <a:ext cx="3789593" cy="3384375"/>
          </a:xfrm>
          <a:prstGeom prst="triangl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7" idx="0"/>
          </p:cNvCxnSpPr>
          <p:nvPr/>
        </p:nvCxnSpPr>
        <p:spPr>
          <a:xfrm flipH="1">
            <a:off x="2195736" y="1310745"/>
            <a:ext cx="49419" cy="449451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7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\\server\profiles$\10a\10  класс ( 1 группа)\Бикбулатова Юля\bab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83768" y="2841241"/>
            <a:ext cx="4913752" cy="3667804"/>
          </a:xfrm>
          <a:prstGeom prst="round2DiagRect">
            <a:avLst>
              <a:gd name="adj1" fmla="val 6475"/>
              <a:gd name="adj2" fmla="val 12278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4940644" y="1807949"/>
            <a:ext cx="0" cy="50500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19480" y="1760777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Вертикальная ось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имметрии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940644" y="2076786"/>
            <a:ext cx="3788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899592" y="1071195"/>
            <a:ext cx="6972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линия, которая делит предмет на две одинаковые части или на две половинки называется  -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осью симметрии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280368"/>
            <a:ext cx="6962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Предметы, которые можно разделить на две равные части называются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симметричными.</a:t>
            </a:r>
          </a:p>
        </p:txBody>
      </p:sp>
    </p:spTree>
    <p:extLst>
      <p:ext uri="{BB962C8B-B14F-4D97-AF65-F5344CB8AC3E}">
        <p14:creationId xmlns:p14="http://schemas.microsoft.com/office/powerpoint/2010/main" val="79650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21045"/>
            <a:ext cx="6192688" cy="1263739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нас зимой не любовался снежинками?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0" descr="\\server\profiles$\10a\10  класс ( 1 группа)\Бикбулатова Юля\геометрия\1198792821_sneginki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5895" y="2921120"/>
            <a:ext cx="3714776" cy="39064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8400" y="131633"/>
            <a:ext cx="3857652" cy="378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504" y="1268760"/>
            <a:ext cx="516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endParaRPr lang="ru-RU" b="1" dirty="0" smtClean="0">
              <a:latin typeface="Comic Sans MS" pitchFamily="66" charset="0"/>
            </a:endParaRPr>
          </a:p>
          <a:p>
            <a:pPr marL="4572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снежинка-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маленький кристалл замерзшей воды.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8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6222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у человека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4788024" y="1732248"/>
            <a:ext cx="3888432" cy="199593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человека построено по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принципу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симметрии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2" y="1772816"/>
            <a:ext cx="4279900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83616" y="3940170"/>
            <a:ext cx="4097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4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411760" y="1452702"/>
            <a:ext cx="0" cy="489654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22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484660"/>
            <a:ext cx="3293368" cy="49386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251227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мы посмотрим в зеркало, то увидим свое отражение – пример </a:t>
            </a:r>
            <a:r>
              <a:rPr lang="ru-RU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зеркальной симметрии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28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620688"/>
            <a:ext cx="3346704" cy="2193425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 сказку, про крошку Енота, который боялся своего отражения в пруду.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1" descr="C:\Documents and Settings\Irina.COMPUTER\Desktop\kroshkaenot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3782005" cy="581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24126"/>
            <a:ext cx="4054604" cy="316835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57838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770255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0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588334" cy="587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68313" y="476250"/>
            <a:ext cx="86756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правильно отраженные предметы</a:t>
            </a:r>
          </a:p>
        </p:txBody>
      </p:sp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9487" y="1268760"/>
            <a:ext cx="5113337" cy="5064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677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0" r="3696"/>
          <a:stretch/>
        </p:blipFill>
        <p:spPr>
          <a:xfrm>
            <a:off x="683568" y="1988840"/>
            <a:ext cx="7842448" cy="42850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784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Дорисуй фигуры так, что бы они стали симметричными.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8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548680"/>
            <a:ext cx="6988754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59375" y="2708920"/>
            <a:ext cx="6400800" cy="34747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76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0872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Практическая работа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204864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Правильно построить симметрические фигуры в программе Фантазия 2-4, Зазеркалье.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366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9712" y="188640"/>
            <a:ext cx="6038800" cy="60388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95536" y="3208040"/>
            <a:ext cx="84249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9512" y="3620475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Горизонтальная ось симметрии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11560" y="3208040"/>
            <a:ext cx="0" cy="412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07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620688"/>
            <a:ext cx="32403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Занятия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916832"/>
            <a:ext cx="72728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вы узнали на нашем занятии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вам понравилось на занятии?</a:t>
            </a:r>
          </a:p>
        </p:txBody>
      </p:sp>
    </p:spTree>
    <p:extLst>
      <p:ext uri="{BB962C8B-B14F-4D97-AF65-F5344CB8AC3E}">
        <p14:creationId xmlns:p14="http://schemas.microsoft.com/office/powerpoint/2010/main" val="346887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196752"/>
            <a:ext cx="61206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07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15496"/>
            <a:ext cx="7920880" cy="197740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400" b="1" dirty="0"/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слово греческого происхождения. Оно означает соразмерность, наличие определенного порядка, закономерности в расположении частей.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1" descr="40306734.jpg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68860"/>
            <a:ext cx="4248472" cy="318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1197136982_38.jpg"/>
          <p:cNvPicPr>
            <a:picLocks noGrp="1" noChangeAspect="1"/>
          </p:cNvPicPr>
          <p:nvPr isPhoto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96" y="3356992"/>
            <a:ext cx="4216284" cy="31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92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85975" y="1556792"/>
            <a:ext cx="7317433" cy="897281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геометрических фигурах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1395" y="4144392"/>
            <a:ext cx="1524000" cy="167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149036" y="4144392"/>
            <a:ext cx="1866900" cy="1828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4360438" y="4144392"/>
            <a:ext cx="1676400" cy="1752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597694" y="4365104"/>
            <a:ext cx="2304961" cy="1531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ru-RU" dirty="0" smtClean="0"/>
              <a:t>	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4550" y="5922855"/>
            <a:ext cx="1095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60438" y="6006885"/>
            <a:ext cx="15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51209" y="5949920"/>
            <a:ext cx="662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79610" y="6006885"/>
            <a:ext cx="1808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77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10" grpId="0" animBg="1"/>
      <p:bldP spid="11" grpId="0" animBg="1"/>
      <p:bldP spid="12" grpId="0"/>
      <p:bldP spid="13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352928" cy="115212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присутствует: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1922806" y="1628800"/>
            <a:ext cx="5940136" cy="21602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 языке – это буквы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" indent="0" algn="ctr">
              <a:buNone/>
            </a:pPr>
            <a:r>
              <a:rPr lang="ru-RU" sz="7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М,  Н,  Ф</a:t>
            </a:r>
            <a:endParaRPr lang="ru-RU" sz="7200" b="1" dirty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8336" y="3789040"/>
            <a:ext cx="604867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математике цифры:</a:t>
            </a:r>
          </a:p>
          <a:p>
            <a:pPr marL="45720" algn="ctr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</a:pPr>
            <a:r>
              <a:rPr lang="ru-RU" sz="7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72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0,  3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347864" y="2348880"/>
            <a:ext cx="0" cy="10081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32040" y="2276872"/>
            <a:ext cx="0" cy="1080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16216" y="2348880"/>
            <a:ext cx="0" cy="1080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427984" y="2852936"/>
            <a:ext cx="10081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940152" y="2852936"/>
            <a:ext cx="108012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91880" y="4581128"/>
            <a:ext cx="0" cy="8640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932040" y="4509120"/>
            <a:ext cx="0" cy="93610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427984" y="4977172"/>
            <a:ext cx="10081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084168" y="4977172"/>
            <a:ext cx="6480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2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3849675" cy="208823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симметрии помогают людям строить дома, пирамиды, дворцы.</a:t>
            </a:r>
          </a:p>
          <a:p>
            <a:pPr algn="ctr"/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60032" y="4293096"/>
            <a:ext cx="3706744" cy="19053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у Бабы-Яги был симметричный домик на курьих ножках.</a:t>
            </a:r>
          </a:p>
          <a:p>
            <a:endParaRPr lang="ru-RU" dirty="0"/>
          </a:p>
        </p:txBody>
      </p:sp>
      <p:pic>
        <p:nvPicPr>
          <p:cNvPr id="5" name="Picture 9" descr="C:\Documents and Settings\Irina.COMPUTER\Desktop\piramid_std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4176936" cy="313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C:\Documents and Settings\Irina.COMPUTER\Desktop\short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66" y="3356992"/>
            <a:ext cx="4065653" cy="304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51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00808"/>
            <a:ext cx="4286250" cy="49229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26064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 Василия Блаженного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427984" y="1412776"/>
            <a:ext cx="144016" cy="532859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44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80" y="1196752"/>
            <a:ext cx="7668344" cy="54940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332656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Эйфелева башня.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16016" y="1052736"/>
            <a:ext cx="0" cy="532859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910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1401</TotalTime>
  <Words>276</Words>
  <Application>Microsoft Office PowerPoint</Application>
  <PresentationFormat>Экран (4:3)</PresentationFormat>
  <Paragraphs>53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Calibri</vt:lpstr>
      <vt:lpstr>Comic Sans MS</vt:lpstr>
      <vt:lpstr>Georgia</vt:lpstr>
      <vt:lpstr>Times New Roman</vt:lpstr>
      <vt:lpstr>Trebuchet MS</vt:lpstr>
      <vt:lpstr>Воздушный поток</vt:lpstr>
      <vt:lpstr>Лёд трещит в прибрежных водах, И капель в дали слышна- Эта песня мне знакома, Это вновь пришла весна.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Симметрия в технике</vt:lpstr>
      <vt:lpstr>Презентация PowerPoint</vt:lpstr>
      <vt:lpstr>Презентация PowerPoint</vt:lpstr>
      <vt:lpstr>Симметрия у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Симметрия у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Симметрия</dc:title>
  <dc:creator>Кузминская</dc:creator>
  <cp:lastModifiedBy>Анна Вадимовна</cp:lastModifiedBy>
  <cp:revision>70</cp:revision>
  <cp:lastPrinted>2012-05-06T06:42:43Z</cp:lastPrinted>
  <dcterms:created xsi:type="dcterms:W3CDTF">2012-05-05T05:15:18Z</dcterms:created>
  <dcterms:modified xsi:type="dcterms:W3CDTF">2022-12-16T12:54:12Z</dcterms:modified>
</cp:coreProperties>
</file>