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6" r:id="rId6"/>
    <p:sldId id="259" r:id="rId7"/>
    <p:sldId id="260" r:id="rId8"/>
    <p:sldId id="261" r:id="rId9"/>
    <p:sldId id="262" r:id="rId10"/>
    <p:sldId id="263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4" d="100"/>
          <a:sy n="54" d="100"/>
        </p:scale>
        <p:origin x="114" y="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7C88927-E9CE-40B4-90DF-346B99C2E9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AE8ED32C-CBA7-4CA1-8C4C-29BDA15199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6CE1AD4-C555-4F72-BDDB-A601BC9BD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4D93CFB-2BA5-4CE7-B4E0-60CF89031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6D7AB82-A9CD-492C-8076-CD6B48D74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721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1CD56F1-CE2A-4A1C-A3C9-EE1DC344A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2A48708E-94DD-4FF5-B469-BCAB288D0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1789CDD-CA05-4A39-88BA-B043B9755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FC1EE12-FBD6-435D-9320-ED3A3A35A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A5B7B2-48D4-42F1-8BD3-C79722C8B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766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6C964CBC-B875-4252-A224-B9283CF13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353C4D8B-E835-4B0A-9A0F-09D3D91AC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7E5FD26-89CB-405D-B100-2C05F0226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31620D2-C5D9-48E1-8825-412BD5BC7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1A9A153-A810-4B88-8FE3-66C45AC9C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31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552C69-3989-40A9-B377-335878C86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2606EE7-B367-4ADF-827E-8E669A6E2D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89CCC4A-46E6-491C-8572-5CE6CB733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4887B65-C896-4A1E-835D-AEF470D51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0C29D47-DBDE-455B-A17C-B1888F6C1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658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180B2F9-F047-4DCA-9837-C20F19F73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688D550-FF96-4634-8B0D-579C055B6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5BEC820-E3CC-487E-A9EA-8DF4304F8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5E72950-BE69-47FE-AD08-44FB9F6EF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59E9365-E8F0-4FAB-929B-2848C075D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609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32343A8-ADC7-4E17-B639-3AD278A1A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9DA4C8C-316E-4E97-BC29-3E8A0DEF1C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6410D7A-5AC1-44D9-AFC4-E2326D7F4F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135EC94-D9E1-493F-A849-5B007896E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6837A26-2518-4A9E-9F8D-49D415D6E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659C161-DFF6-49C9-9505-F1FBC65D0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54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3E7F03F-2501-41DD-B43E-CAA7CAA27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C2BC98D-6186-4924-9D45-F0EF02DCDB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02CFE529-4E9C-48CB-B384-40FC13FFBA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C143F0CA-C276-4A8E-A405-C78EF30CAF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A7C0D58-4B30-4189-B3A3-D568A4C0BC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31CE1530-0CF8-4C02-9303-CA5FBBCB7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97D8C12B-7E13-440D-A242-A0120C05F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1C7DF3AA-A4D3-49CF-9863-D2A06A8F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51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489DFC-6A27-4853-8EC0-8E34EAC98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DC644DB-710D-4AB9-8C65-03B1C3B16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35559D6B-716C-48B2-82C1-F20DD9FDC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EEDD8DC5-D270-4DAD-BCD4-B543E8553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47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ABA9205-9A66-410C-BCB9-52E08FD0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729B8E6B-4368-4559-9181-DCDCA046F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B9CE8DF-6944-47E0-A86B-92E1993C8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601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DA4531-3C0A-498B-9A32-DE49337A0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F91F49F-5E5B-41BA-821F-4F1E0F9F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2012709-8371-4186-A99D-DB4D97B78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D205917-60F7-4813-A65A-28D57AA3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BA02FF6-A2ED-4A9A-94B4-54122AD0B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9EEEE18-10DA-4C3A-9609-AAD342EAC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714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210CB3-FDBD-46CE-8074-EA9DC42D9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A07E496C-E42B-4724-BEBD-275FAC606D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FDC85BB-B37A-418F-A9C8-551B9E899C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F510B5A-2502-4C51-AD04-6F4A80D3B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5C19B36-B325-4DEC-9897-248C55E5B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E8B8C5E-1E55-45E0-A2DE-DC2A76C90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874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262FBEB-B13C-411C-8349-296EBAA8A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BDC5997-4FF0-40BE-B872-BF2E327B3B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6254A2B-2D92-4A77-8F3B-F1C9B5DC52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821E5-E086-4E6B-B594-6FA29D96B1EA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4ECEEE3-284B-43E3-A8E2-AD1F692943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42E25B5-016E-4C06-BBF7-0401F3EF84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D6DB1-1FAF-4187-B614-58B75EA7A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126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7CA5230-0B49-451D-9901-065E132447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436" y="4763"/>
            <a:ext cx="12192000" cy="70104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394A70A-44A8-4341-97D7-E131AB15C0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latin typeface="Monotype Corsiva" panose="03010101010201010101" pitchFamily="66" charset="0"/>
              </a:rPr>
              <a:t>Цветкова Александра Сергеевна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10C771B-2C62-40AA-8D51-F69BC41E32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«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УСТНОЕ НАРОДНОЕ  ТВОРЧЕСТВО В ВОСПИТАНИИ    </a:t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ДОШКОЛЬНИКОВ»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усские-народные-колыбельные-песни-ой-люли">
            <a:hlinkClick r:id="" action="ppaction://media"/>
            <a:extLst>
              <a:ext uri="{FF2B5EF4-FFF2-40B4-BE49-F238E27FC236}">
                <a16:creationId xmlns="" xmlns:a16="http://schemas.microsoft.com/office/drawing/2014/main" id="{4E4D6E3A-FCA6-4589-8E98-101554F4DE0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3881.775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524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32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69743C4-7542-4C2F-87E7-1E77AB5AA4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F1BC5277-6EE6-42C2-9FF1-3291CFFA9E7D}"/>
              </a:ext>
            </a:extLst>
          </p:cNvPr>
          <p:cNvSpPr/>
          <p:nvPr/>
        </p:nvSpPr>
        <p:spPr>
          <a:xfrm>
            <a:off x="4495800" y="2545080"/>
            <a:ext cx="71323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ФИЗКУЛЬТУРНОЕ РАЗВИТИЕ: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ИГРЫ;</a:t>
            </a:r>
          </a:p>
          <a:p>
            <a:pPr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СЧИТАЛКИ;           </a:t>
            </a:r>
          </a:p>
          <a:p>
            <a:pPr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ДРАЗНИЛКИ;           </a:t>
            </a:r>
          </a:p>
          <a:p>
            <a:pPr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ПОДВИЖНЫЕ ИГРЫ;</a:t>
            </a:r>
          </a:p>
          <a:p>
            <a:pPr algn="ctr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ЗАНЯТИЯ.</a:t>
            </a:r>
          </a:p>
        </p:txBody>
      </p:sp>
    </p:spTree>
    <p:extLst>
      <p:ext uri="{BB962C8B-B14F-4D97-AF65-F5344CB8AC3E}">
        <p14:creationId xmlns:p14="http://schemas.microsoft.com/office/powerpoint/2010/main" val="3570970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041008"/>
          </a:xfrm>
        </p:spPr>
        <p:txBody>
          <a:bodyPr/>
          <a:lstStyle/>
          <a:p>
            <a:r>
              <a:rPr lang="ru-RU" b="1" dirty="0" smtClean="0"/>
              <a:t>       Мини музеи в дошкольных учреждениях</a:t>
            </a:r>
            <a:endParaRPr lang="ru-RU" b="1" dirty="0"/>
          </a:p>
        </p:txBody>
      </p:sp>
      <p:pic>
        <p:nvPicPr>
          <p:cNvPr id="22" name="Содержимое 21" descr="detsad-13925251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970670"/>
            <a:ext cx="12192000" cy="5887329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7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27047-nomer-782e2f5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IMG969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94B35455-A846-49E0-9191-9D874402C9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FF13DD3-7DD5-4260-BBDA-06B3AB1E6BDB}"/>
              </a:ext>
            </a:extLst>
          </p:cNvPr>
          <p:cNvSpPr/>
          <p:nvPr/>
        </p:nvSpPr>
        <p:spPr>
          <a:xfrm>
            <a:off x="1097280" y="950298"/>
            <a:ext cx="99974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v"/>
            </a:pP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  <a:p>
            <a:pPr lvl="1" algn="ctr">
              <a:buClr>
                <a:srgbClr val="C00000"/>
              </a:buClr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Перенасыщение   речи    детей   иностранными  словами.</a:t>
            </a:r>
          </a:p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Устное  народное  творчество –   одна  из  вех  эстетического        воспитания                                                  </a:t>
            </a:r>
          </a:p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Устное  народное  творчество</a:t>
            </a:r>
          </a:p>
          <a:p>
            <a:pPr algn="ctr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эмоционально  обогащает,    воспитывает  у  детей  чуткое восприятие  родного  языка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859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F867348-6679-4526-99A7-ACC3A57F5A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DEF0AA4-3F96-434E-9086-E6B23643A072}"/>
              </a:ext>
            </a:extLst>
          </p:cNvPr>
          <p:cNvSpPr/>
          <p:nvPr/>
        </p:nvSpPr>
        <p:spPr>
          <a:xfrm>
            <a:off x="1082040" y="2382560"/>
            <a:ext cx="105460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ИЗ    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ДЕЙСТВЕННЫХ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ЭСТЕТИЧЕСКОГО ВОСПИТАНИЯ  ДОШКОЛЬНИКОВ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 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УСТНОЕ НАРОДНОЕ </a:t>
            </a:r>
            <a:b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ТВОРЧЕСТВО.</a:t>
            </a:r>
          </a:p>
        </p:txBody>
      </p:sp>
    </p:spTree>
    <p:extLst>
      <p:ext uri="{BB962C8B-B14F-4D97-AF65-F5344CB8AC3E}">
        <p14:creationId xmlns:p14="http://schemas.microsoft.com/office/powerpoint/2010/main" val="2869711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665BB66-9582-41CF-8332-4EEA751E45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Детские потешки в Букландии - Петушок, петушок, золотой гребешок...">
            <a:hlinkClick r:id="" action="ppaction://media"/>
            <a:extLst>
              <a:ext uri="{FF2B5EF4-FFF2-40B4-BE49-F238E27FC236}">
                <a16:creationId xmlns="" xmlns:a16="http://schemas.microsoft.com/office/drawing/2014/main" id="{E29D1159-9280-4F7F-8F37-C22CD547C57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652" end="18888.65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" y="76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5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усские народные сказки репка">
            <a:hlinkClick r:id="" action="ppaction://media"/>
            <a:extLst>
              <a:ext uri="{FF2B5EF4-FFF2-40B4-BE49-F238E27FC236}">
                <a16:creationId xmlns="" xmlns:a16="http://schemas.microsoft.com/office/drawing/2014/main" id="{88ED2816-EF49-4889-B026-CC2B7FDAEE4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805" end="119537.625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81000" y="274320"/>
            <a:ext cx="609600" cy="609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9421E02-4EE7-4731-9BB9-2EF61CEEE6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513" y="0"/>
            <a:ext cx="4900487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CC50DF2-1A5C-44B7-B593-2A830A5731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317" y="0"/>
            <a:ext cx="34716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3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B46F24D-5382-43B8-AD76-CC529A0715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" y="0"/>
            <a:ext cx="1207008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D91008F0-7126-4823-97E2-2E6A6F5A7EE8}"/>
              </a:ext>
            </a:extLst>
          </p:cNvPr>
          <p:cNvSpPr/>
          <p:nvPr/>
        </p:nvSpPr>
        <p:spPr>
          <a:xfrm>
            <a:off x="1158240" y="181005"/>
            <a:ext cx="103632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endParaRPr lang="ru-RU" b="1" dirty="0">
              <a:solidFill>
                <a:srgbClr val="7030A0"/>
              </a:solidFill>
              <a:latin typeface="Georgia" pitchFamily="18" charset="0"/>
            </a:endParaRPr>
          </a:p>
          <a:p>
            <a:pPr algn="ctr">
              <a:buClr>
                <a:srgbClr val="C00000"/>
              </a:buClr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 использования фольклора в дошкольной  педагогике: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 УСТОЙЧИВЫЙ  ИНТЕРЕС  К УСТНОМУ  НАРОДНОМУ  ТВОРЧЕСТВУ. </a:t>
            </a:r>
          </a:p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ВСЕ ВИДЫ  ФОЛЬКЛОРА.</a:t>
            </a:r>
          </a:p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  ПРАКТИЧЕСКИЕ   НАВЫКИ,   ЭФФЕКТИВНО  ИСПОЛЬЗОВАТЬ  НАРОДНОЕ   ТВОРЧЕСТВО  В ПЕДАГОГИЧЕСКОМ  ПРОЦЕССЕ  ДЕТСКОГО САДА  НА  ОСНОВЕ  ИНТЕГРАЦИИ  РАЗНЫХ ВИДОВ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  -  ТВОРЧЕСКОЙ ДЕЯТЕЛЬНОСТИ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019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722F6CA9-E1A1-4F27-9C1A-0E14D20645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B96CA87-4EB7-4111-8001-C90F2272B970}"/>
              </a:ext>
            </a:extLst>
          </p:cNvPr>
          <p:cNvSpPr/>
          <p:nvPr/>
        </p:nvSpPr>
        <p:spPr>
          <a:xfrm>
            <a:off x="3200400" y="458153"/>
            <a:ext cx="8763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ru-RU" sz="2400" b="1" dirty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 решения задач</a:t>
            </a:r>
          </a:p>
          <a:p>
            <a:pPr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1.СОЗДАНИЕ  ЭСТЕТИЧЕСКОЙ РАЗВИВАЮЩЕЙ СРЕДЫ   В  ГРУППЕ  ДЕТСКОГО  САДА.</a:t>
            </a:r>
          </a:p>
          <a:p>
            <a:pPr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2.ВКЛЮЧЕНИЕ   В   ПЕДАГОГИЧЕСКИЙ   ПРОЦЕСС   РАЗНООБРАЗНЫХ  ИГР,  ИГРОВЫХ ПРИЕМОВ  И  СИТУАЦИЙ.</a:t>
            </a:r>
          </a:p>
          <a:p>
            <a:pPr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ФОРМИРОВАНИЕ УВАЖЕНИЯ К ПРОЦЕССУ РАБОТЫ РЕБЕНКА И РЕЗУЛЬТАТУ ЕГО ТВОРЧЕСТВА.</a:t>
            </a:r>
          </a:p>
          <a:p>
            <a:pPr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ПРИВЛЕЧЕНИЕ РОДИТЕЛЕЙ К СОВМЕСТНОЙ РАБОТЕ ПО ВОСПИТАНИЮ У ДЕТЕЙ ЛЮБВИ К НАРОДНОМУ ИСКУССТВУ, ФОЛЬКЛОРУ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84789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85A170B-1E6B-454B-9236-2134D38A44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178C76D-C7E3-4BCC-B6CA-D99B31DC37E6}"/>
              </a:ext>
            </a:extLst>
          </p:cNvPr>
          <p:cNvSpPr/>
          <p:nvPr/>
        </p:nvSpPr>
        <p:spPr>
          <a:xfrm>
            <a:off x="6096000" y="3030409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МУЗЫКАЛЬНОЕ ТВОРЧЕСТВО</a:t>
            </a:r>
          </a:p>
          <a:p>
            <a:pPr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СПЕКТАКЛИ, </a:t>
            </a:r>
          </a:p>
          <a:p>
            <a:pPr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 ПЕСЕНКИ         </a:t>
            </a:r>
          </a:p>
          <a:p>
            <a:pPr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КОЛЫБЕЛЬНЫЕ,     </a:t>
            </a:r>
          </a:p>
          <a:p>
            <a:pPr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ХОРОВОДНЫЕ  ИГРЫ,           </a:t>
            </a:r>
          </a:p>
          <a:p>
            <a:pPr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ИГРЫ   НА НАРОДНЫХ ИНСТРУМЕНТАХ</a:t>
            </a:r>
          </a:p>
          <a:p>
            <a:pPr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СЕЗОННЫЕ   ПРАЗДНИКИ </a:t>
            </a:r>
          </a:p>
        </p:txBody>
      </p:sp>
    </p:spTree>
    <p:extLst>
      <p:ext uri="{BB962C8B-B14F-4D97-AF65-F5344CB8AC3E}">
        <p14:creationId xmlns:p14="http://schemas.microsoft.com/office/powerpoint/2010/main" val="1707621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56A7E77F-06F2-4EFF-9483-55C0F0B2DC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7008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54EC655-7FE6-4040-ACBB-059FDCB8C148}"/>
              </a:ext>
            </a:extLst>
          </p:cNvPr>
          <p:cNvSpPr/>
          <p:nvPr/>
        </p:nvSpPr>
        <p:spPr>
          <a:xfrm>
            <a:off x="4861560" y="1272242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endParaRPr lang="ru-RU" sz="3600" b="1" dirty="0">
              <a:latin typeface="Monotype Corsiva" panose="03010101010201010101" pitchFamily="66" charset="0"/>
            </a:endParaRPr>
          </a:p>
          <a:p>
            <a:pPr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  - 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ПРОДУКТИВНАЯ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ДЕЯТЕЛЬНОСТЬ</a:t>
            </a:r>
          </a:p>
          <a:p>
            <a:pPr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  С   НАРОДНЫМИ                    ИГРУШКАМИ;  </a:t>
            </a:r>
          </a:p>
          <a:p>
            <a:pPr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РАБОТА  С  ПРИРОДНЫМ   МАТЕРИАЛОМ;     </a:t>
            </a:r>
          </a:p>
          <a:p>
            <a:pPr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  МЕТОДЫ РИСОВАНИЯ.</a:t>
            </a:r>
          </a:p>
        </p:txBody>
      </p:sp>
    </p:spTree>
    <p:extLst>
      <p:ext uri="{BB962C8B-B14F-4D97-AF65-F5344CB8AC3E}">
        <p14:creationId xmlns:p14="http://schemas.microsoft.com/office/powerpoint/2010/main" val="4968862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186</Words>
  <Application>Microsoft Office PowerPoint</Application>
  <PresentationFormat>Широкоэкранный</PresentationFormat>
  <Paragraphs>42</Paragraphs>
  <Slides>14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Georgia</vt:lpstr>
      <vt:lpstr>Monotype Corsiva</vt:lpstr>
      <vt:lpstr>Times New Roman</vt:lpstr>
      <vt:lpstr>Wingdings</vt:lpstr>
      <vt:lpstr>Тема Office</vt:lpstr>
      <vt:lpstr>Цветкова Александра Сергеевна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Мини музеи в дошкольных учреждениях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Кочергин</dc:creator>
  <cp:lastModifiedBy>RePack by SPecialiST</cp:lastModifiedBy>
  <cp:revision>20</cp:revision>
  <dcterms:created xsi:type="dcterms:W3CDTF">2018-03-13T03:04:36Z</dcterms:created>
  <dcterms:modified xsi:type="dcterms:W3CDTF">2021-02-18T03:27:56Z</dcterms:modified>
</cp:coreProperties>
</file>