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Default Extension="wdp" ContentType="image/vnd.ms-photo"/>
  <Override PartName="/ppt/commentAuthors.xml" ContentType="application/vnd.openxmlformats-officedocument.presentationml.commentAuthors+xml"/>
  <Override PartName="/ppt/slideLayouts/slideLayout10.xml" ContentType="application/vnd.openxmlformats-officedocument.presentationml.slideLayout+xml"/>
  <Override PartName="/ppt/comments/comment1.xml" ContentType="application/vnd.openxmlformats-officedocument.presentationml.comment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sldIdLst>
    <p:sldId id="256" r:id="rId2"/>
    <p:sldId id="259" r:id="rId3"/>
    <p:sldId id="257" r:id="rId4"/>
    <p:sldId id="258" r:id="rId5"/>
    <p:sldId id="260" r:id="rId6"/>
    <p:sldId id="261" r:id="rId7"/>
    <p:sldId id="262" r:id="rId8"/>
    <p:sldId id="263" r:id="rId9"/>
    <p:sldId id="264" r:id="rId10"/>
    <p:sldId id="271" r:id="rId11"/>
    <p:sldId id="266" r:id="rId12"/>
    <p:sldId id="267" r:id="rId13"/>
    <p:sldId id="268" r:id="rId14"/>
    <p:sldId id="269" r:id="rId15"/>
    <p:sldId id="270"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Пользователь" initials="П" lastIdx="1" clrIdx="0">
    <p:extLst>
      <p:ext uri="{19B8F6BF-5375-455C-9EA6-DF929625EA0E}">
        <p15:presenceInfo xmlns="" xmlns:p15="http://schemas.microsoft.com/office/powerpoint/2012/main" userId="Пользователь"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57" autoAdjust="0"/>
    <p:restoredTop sz="94660"/>
  </p:normalViewPr>
  <p:slideViewPr>
    <p:cSldViewPr snapToGrid="0">
      <p:cViewPr varScale="1">
        <p:scale>
          <a:sx n="69" d="100"/>
          <a:sy n="69" d="100"/>
        </p:scale>
        <p:origin x="-702" y="-108"/>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2-25T13:11:36.991" idx="1">
    <p:pos x="3758" y="2831"/>
    <p:text/>
    <p:extLst>
      <p:ext uri="{C676402C-5697-4E1C-873F-D02D1690AC5C}">
        <p15:threadingInfo xmlns="" xmlns:p15="http://schemas.microsoft.com/office/powerpoint/2012/main" timeZoneBias="-240"/>
      </p:ext>
    </p:extLst>
  </p:cm>
</p:cmLst>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8" name="Group 17"/>
          <p:cNvGrpSpPr/>
          <p:nvPr/>
        </p:nvGrpSpPr>
        <p:grpSpPr>
          <a:xfrm>
            <a:off x="0" y="0"/>
            <a:ext cx="12192000" cy="6858000"/>
            <a:chOff x="0" y="0"/>
            <a:chExt cx="12192000" cy="6858000"/>
          </a:xfrm>
        </p:grpSpPr>
        <p:sp>
          <p:nvSpPr>
            <p:cNvPr id="8" name="Rectangle 7"/>
            <p:cNvSpPr/>
            <p:nvPr/>
          </p:nvSpPr>
          <p:spPr>
            <a:xfrm>
              <a:off x="0" y="0"/>
              <a:ext cx="12192000" cy="6858000"/>
            </a:xfrm>
            <a:prstGeom prst="rect">
              <a:avLst/>
            </a:prstGeom>
            <a:blipFill>
              <a:blip r:embed="rId2" cstate="print">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Oval 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10"/>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bwMode="gray">
          <a:xfrm rot="5400000">
            <a:off x="10176279" y="1792223"/>
            <a:ext cx="990599" cy="304799"/>
          </a:xfrm>
        </p:spPr>
        <p:txBody>
          <a:bodyPr anchor="t"/>
          <a:lstStyle>
            <a:lvl1pPr algn="l">
              <a:defRPr b="0" i="0">
                <a:solidFill>
                  <a:schemeClr val="bg1"/>
                </a:solidFill>
              </a:defRPr>
            </a:lvl1pPr>
          </a:lstStyle>
          <a:p>
            <a:fld id="{43477EB9-76E7-4369-8D25-0E905CB87D5B}" type="datetimeFigureOut">
              <a:rPr lang="ru-RU" smtClean="0"/>
              <a:pPr/>
              <a:t>01.11.2022</a:t>
            </a:fld>
            <a:endParaRPr lang="ru-RU"/>
          </a:p>
        </p:txBody>
      </p:sp>
      <p:sp>
        <p:nvSpPr>
          <p:cNvPr id="5" name="Footer Placeholder 4"/>
          <p:cNvSpPr>
            <a:spLocks noGrp="1"/>
          </p:cNvSpPr>
          <p:nvPr>
            <p:ph type="ftr" sz="quarter" idx="11"/>
          </p:nvPr>
        </p:nvSpPr>
        <p:spPr bwMode="gray">
          <a:xfrm rot="5400000">
            <a:off x="8963575" y="3226820"/>
            <a:ext cx="3859795" cy="304801"/>
          </a:xfrm>
        </p:spPr>
        <p:txBody>
          <a:bodyPr anchor="b"/>
          <a:lstStyle>
            <a:lvl1pPr>
              <a:defRPr b="0" i="0">
                <a:solidFill>
                  <a:schemeClr val="bg1"/>
                </a:solidFill>
              </a:defRPr>
            </a:lvl1pPr>
          </a:lstStyle>
          <a:p>
            <a:endParaRPr lang="ru-RU"/>
          </a:p>
        </p:txBody>
      </p:sp>
      <p:sp>
        <p:nvSpPr>
          <p:cNvPr id="17" name="Rectangle 16"/>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vl1p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30056748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print">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5945"/>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bwMode="gray">
          <a:xfrm>
            <a:off x="1154956" y="5532683"/>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3477EB9-76E7-4369-8D25-0E905CB87D5B}" type="datetimeFigureOut">
              <a:rPr lang="ru-RU" smtClean="0"/>
              <a:pPr/>
              <a:t>01.11.2022</a:t>
            </a:fld>
            <a:endParaRPr lang="ru-RU"/>
          </a:p>
        </p:txBody>
      </p:sp>
      <p:sp>
        <p:nvSpPr>
          <p:cNvPr id="6" name="Footer Placeholder 5"/>
          <p:cNvSpPr>
            <a:spLocks noGrp="1"/>
          </p:cNvSpPr>
          <p:nvPr>
            <p:ph type="ftr" sz="quarter" idx="11"/>
          </p:nvPr>
        </p:nvSpPr>
        <p:spPr/>
        <p:txBody>
          <a:bodyPr/>
          <a:lstStyle/>
          <a:p>
            <a:endParaRPr lang="ru-RU"/>
          </a:p>
        </p:txBody>
      </p:sp>
      <p:sp>
        <p:nvSpPr>
          <p:cNvPr id="13" name="Rectangle 12"/>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23520488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0" name="Rectangle 9"/>
            <p:cNvSpPr/>
            <p:nvPr/>
          </p:nvSpPr>
          <p:spPr>
            <a:xfrm>
              <a:off x="0" y="0"/>
              <a:ext cx="12192000" cy="6858000"/>
            </a:xfrm>
            <a:prstGeom prst="rect">
              <a:avLst/>
            </a:prstGeom>
            <a:blipFill>
              <a:blip r:embed="rId2" cstate="print">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nchor="ctr"/>
          <a:lstStyle>
            <a:lvl1pPr>
              <a:defRPr sz="40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43477EB9-76E7-4369-8D25-0E905CB87D5B}" type="datetimeFigureOut">
              <a:rPr lang="ru-RU" smtClean="0"/>
              <a:pPr/>
              <a:t>01.11.2022</a:t>
            </a:fld>
            <a:endParaRPr lang="ru-RU"/>
          </a:p>
        </p:txBody>
      </p:sp>
      <p:sp>
        <p:nvSpPr>
          <p:cNvPr id="5" name="Footer Placeholder 4"/>
          <p:cNvSpPr>
            <a:spLocks noGrp="1"/>
          </p:cNvSpPr>
          <p:nvPr>
            <p:ph type="ftr" sz="quarter" idx="11"/>
          </p:nvPr>
        </p:nvSpPr>
        <p:spPr/>
        <p:txBody>
          <a:bodyPr/>
          <a:lstStyle/>
          <a:p>
            <a:endParaRPr lang="ru-RU"/>
          </a:p>
        </p:txBody>
      </p:sp>
      <p:sp>
        <p:nvSpPr>
          <p:cNvPr id="13" name="Rectangle 12"/>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2646855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6" name="Rectangle 15"/>
            <p:cNvSpPr/>
            <p:nvPr/>
          </p:nvSpPr>
          <p:spPr>
            <a:xfrm>
              <a:off x="0" y="0"/>
              <a:ext cx="12192000" cy="6858000"/>
            </a:xfrm>
            <a:prstGeom prst="rect">
              <a:avLst/>
            </a:prstGeom>
            <a:blipFill>
              <a:blip r:embed="rId2" cstate="print">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1" name="TextBox 10"/>
          <p:cNvSpPr txBox="1"/>
          <p:nvPr/>
        </p:nvSpPr>
        <p:spPr bwMode="gray">
          <a:xfrm>
            <a:off x="898295" y="603589"/>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13" name="TextBox 12"/>
          <p:cNvSpPr txBox="1"/>
          <p:nvPr/>
        </p:nvSpPr>
        <p:spPr bwMode="gray">
          <a:xfrm>
            <a:off x="9705137" y="2613787"/>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74801" y="980517"/>
            <a:ext cx="8460983" cy="2705034"/>
          </a:xfrm>
        </p:spPr>
        <p:txBody>
          <a:bodyPr anchor="ctr"/>
          <a:lstStyle>
            <a:lvl1pPr>
              <a:defRPr sz="4000"/>
            </a:lvl1pPr>
          </a:lstStyle>
          <a:p>
            <a:r>
              <a:rPr lang="ru-RU" smtClean="0"/>
              <a:t>Образец заголовка</a:t>
            </a:r>
            <a:endParaRPr lang="en-US" dirty="0"/>
          </a:p>
        </p:txBody>
      </p:sp>
      <p:sp>
        <p:nvSpPr>
          <p:cNvPr id="14" name="Text Placeholder 3"/>
          <p:cNvSpPr>
            <a:spLocks noGrp="1"/>
          </p:cNvSpPr>
          <p:nvPr>
            <p:ph type="body" sz="half" idx="13"/>
          </p:nvPr>
        </p:nvSpPr>
        <p:spPr bwMode="gray">
          <a:xfrm>
            <a:off x="1945945" y="3686515"/>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0" name="Text Placeholder 3"/>
          <p:cNvSpPr>
            <a:spLocks noGrp="1"/>
          </p:cNvSpPr>
          <p:nvPr>
            <p:ph type="body" sz="half" idx="2"/>
          </p:nvPr>
        </p:nvSpPr>
        <p:spPr>
          <a:xfrm>
            <a:off x="1154954" y="5014393"/>
            <a:ext cx="8825659" cy="1012664"/>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43477EB9-76E7-4369-8D25-0E905CB87D5B}" type="datetimeFigureOut">
              <a:rPr lang="ru-RU" smtClean="0"/>
              <a:pPr/>
              <a:t>01.11.2022</a:t>
            </a:fld>
            <a:endParaRPr lang="ru-RU"/>
          </a:p>
        </p:txBody>
      </p:sp>
      <p:sp>
        <p:nvSpPr>
          <p:cNvPr id="5" name="Footer Placeholder 4"/>
          <p:cNvSpPr>
            <a:spLocks noGrp="1"/>
          </p:cNvSpPr>
          <p:nvPr>
            <p:ph type="ftr" sz="quarter" idx="11"/>
          </p:nvPr>
        </p:nvSpPr>
        <p:spPr/>
        <p:txBody>
          <a:bodyPr/>
          <a:lstStyle/>
          <a:p>
            <a:endParaRPr lang="ru-RU"/>
          </a:p>
        </p:txBody>
      </p:sp>
      <p:sp>
        <p:nvSpPr>
          <p:cNvPr id="24" name="Rectangle 23"/>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19622468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0" name="Rectangle 9"/>
            <p:cNvSpPr/>
            <p:nvPr/>
          </p:nvSpPr>
          <p:spPr>
            <a:xfrm>
              <a:off x="0" y="0"/>
              <a:ext cx="12192000" cy="6858000"/>
            </a:xfrm>
            <a:prstGeom prst="rect">
              <a:avLst/>
            </a:prstGeom>
            <a:blipFill>
              <a:blip r:embed="rId2" cstate="print">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2404477"/>
            <a:ext cx="8825659" cy="1788704"/>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38587" y="5024967"/>
            <a:ext cx="8825658"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3477EB9-76E7-4369-8D25-0E905CB87D5B}" type="datetimeFigureOut">
              <a:rPr lang="ru-RU" smtClean="0"/>
              <a:pPr/>
              <a:t>01.11.2022</a:t>
            </a:fld>
            <a:endParaRPr lang="ru-RU"/>
          </a:p>
        </p:txBody>
      </p:sp>
      <p:sp>
        <p:nvSpPr>
          <p:cNvPr id="5" name="Footer Placeholder 4"/>
          <p:cNvSpPr>
            <a:spLocks noGrp="1"/>
          </p:cNvSpPr>
          <p:nvPr>
            <p:ph type="ftr" sz="quarter" idx="11"/>
          </p:nvPr>
        </p:nvSpPr>
        <p:spPr/>
        <p:txBody>
          <a:bodyPr/>
          <a:lstStyle/>
          <a:p>
            <a:endParaRPr lang="ru-RU"/>
          </a:p>
        </p:txBody>
      </p:sp>
      <p:sp>
        <p:nvSpPr>
          <p:cNvPr id="12" name="Rectangle 11"/>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28979809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7"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54954" y="26109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1154954" y="3187261"/>
            <a:ext cx="3129168" cy="28397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4512721" y="2610999"/>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4512721" y="3187261"/>
            <a:ext cx="3145380" cy="28397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886701" y="2603500"/>
            <a:ext cx="3157448"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886700" y="3187261"/>
            <a:ext cx="3161029" cy="283979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22" name="Straight Connector 21"/>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3477EB9-76E7-4369-8D25-0E905CB87D5B}" type="datetimeFigureOut">
              <a:rPr lang="ru-RU" smtClean="0"/>
              <a:pPr/>
              <a:t>01.11.2022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25658272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defRPr sz="3600"/>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532844"/>
            <a:ext cx="3020744" cy="576263"/>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1334552" y="2611246"/>
            <a:ext cx="2691242" cy="1583764"/>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1154953" y="5109107"/>
            <a:ext cx="3020745"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4568865" y="4532845"/>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4748463" y="2642840"/>
            <a:ext cx="2691242" cy="155217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4568865" y="5109107"/>
            <a:ext cx="3050438" cy="92140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983434" y="4532845"/>
            <a:ext cx="30504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8163031" y="2618992"/>
            <a:ext cx="2691242" cy="1576018"/>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7983434" y="5109107"/>
            <a:ext cx="3054127" cy="89634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21" name="Straight Connector 20"/>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3477EB9-76E7-4369-8D25-0E905CB87D5B}" type="datetimeFigureOut">
              <a:rPr lang="ru-RU" smtClean="0"/>
              <a:pPr/>
              <a:t>01.11.2022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10947398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3477EB9-76E7-4369-8D25-0E905CB87D5B}" type="datetimeFigureOut">
              <a:rPr lang="ru-RU" smtClean="0"/>
              <a:pPr/>
              <a:t>01.11.2022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36122813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print">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Rectangle 12"/>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2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97430"/>
            <a:ext cx="1409965" cy="4729626"/>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154954" y="1297429"/>
            <a:ext cx="6247546" cy="47296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3477EB9-76E7-4369-8D25-0E905CB87D5B}" type="datetimeFigureOut">
              <a:rPr lang="ru-RU" smtClean="0"/>
              <a:pPr/>
              <a:t>01.11.2022</a:t>
            </a:fld>
            <a:endParaRPr lang="ru-RU"/>
          </a:p>
        </p:txBody>
      </p:sp>
      <p:sp>
        <p:nvSpPr>
          <p:cNvPr id="5" name="Footer Placeholder 4"/>
          <p:cNvSpPr>
            <a:spLocks noGrp="1"/>
          </p:cNvSpPr>
          <p:nvPr>
            <p:ph type="ftr" sz="quarter" idx="11"/>
          </p:nvPr>
        </p:nvSpPr>
        <p:spPr/>
        <p:txBody>
          <a:bodyPr/>
          <a:lstStyle/>
          <a:p>
            <a:endParaRPr lang="ru-RU"/>
          </a:p>
        </p:txBody>
      </p:sp>
      <p:sp>
        <p:nvSpPr>
          <p:cNvPr id="18" name="Rectangle 17"/>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3714354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1154954" y="947920"/>
            <a:ext cx="8761413" cy="72848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3477EB9-76E7-4369-8D25-0E905CB87D5B}" type="datetimeFigureOut">
              <a:rPr lang="ru-RU" smtClean="0"/>
              <a:pPr/>
              <a:t>01.11.2022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11007922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cstate="print">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4"/>
            <a:ext cx="4351023" cy="2283823"/>
          </a:xfrm>
        </p:spPr>
        <p:txBody>
          <a:bodyPr anchor="ctr"/>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43477EB9-76E7-4369-8D25-0E905CB87D5B}" type="datetimeFigureOut">
              <a:rPr lang="ru-RU" smtClean="0"/>
              <a:pPr/>
              <a:t>01.11.2022</a:t>
            </a:fld>
            <a:endParaRPr lang="ru-RU"/>
          </a:p>
        </p:txBody>
      </p:sp>
      <p:sp>
        <p:nvSpPr>
          <p:cNvPr id="5" name="Footer Placeholder 4"/>
          <p:cNvSpPr>
            <a:spLocks noGrp="1"/>
          </p:cNvSpPr>
          <p:nvPr>
            <p:ph type="ftr" sz="quarter" idx="11"/>
          </p:nvPr>
        </p:nvSpPr>
        <p:spPr/>
        <p:txBody>
          <a:bodyPr/>
          <a:lstStyle/>
          <a:p>
            <a:endParaRPr lang="ru-RU"/>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3698888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51368" y="2603500"/>
            <a:ext cx="4828744" cy="3416301"/>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208711" y="2603500"/>
            <a:ext cx="4825159" cy="3377705"/>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3477EB9-76E7-4369-8D25-0E905CB87D5B}" type="datetimeFigureOut">
              <a:rPr lang="ru-RU" smtClean="0"/>
              <a:pPr/>
              <a:t>01.11.2022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271921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54954" y="2636063"/>
            <a:ext cx="482515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4954" y="3212326"/>
            <a:ext cx="4825158" cy="280747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208711" y="2603499"/>
            <a:ext cx="4825160" cy="608825"/>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08712" y="3212327"/>
            <a:ext cx="4825159" cy="2807474"/>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43477EB9-76E7-4369-8D25-0E905CB87D5B}" type="datetimeFigureOut">
              <a:rPr lang="ru-RU" smtClean="0"/>
              <a:pPr/>
              <a:t>01.11.2022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186734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43477EB9-76E7-4369-8D25-0E905CB87D5B}" type="datetimeFigureOut">
              <a:rPr lang="ru-RU" smtClean="0"/>
              <a:pPr/>
              <a:t>01.11.2022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3283258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477EB9-76E7-4369-8D25-0E905CB87D5B}" type="datetimeFigureOut">
              <a:rPr lang="ru-RU" smtClean="0"/>
              <a:pPr/>
              <a:t>01.11.2022</a:t>
            </a:fld>
            <a:endParaRPr lang="ru-RU"/>
          </a:p>
        </p:txBody>
      </p:sp>
      <p:sp>
        <p:nvSpPr>
          <p:cNvPr id="3" name="Footer Placeholder 2"/>
          <p:cNvSpPr>
            <a:spLocks noGrp="1"/>
          </p:cNvSpPr>
          <p:nvPr>
            <p:ph type="ftr" sz="quarter" idx="11"/>
          </p:nvPr>
        </p:nvSpPr>
        <p:spPr/>
        <p:txBody>
          <a:bodyPr/>
          <a:lstStyle/>
          <a:p>
            <a:endParaRPr lang="ru-RU"/>
          </a:p>
        </p:txBody>
      </p:sp>
      <p:sp>
        <p:nvSpPr>
          <p:cNvPr id="6" name="Rectangle 5"/>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636241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11" name="Group 10"/>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cstate="print">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8" cy="16002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bwMode="gray">
          <a:xfrm>
            <a:off x="1154955" y="3129280"/>
            <a:ext cx="2793158" cy="289559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3477EB9-76E7-4369-8D25-0E905CB87D5B}" type="datetimeFigureOut">
              <a:rPr lang="ru-RU" smtClean="0"/>
              <a:pPr/>
              <a:t>01.11.2022</a:t>
            </a:fld>
            <a:endParaRPr lang="ru-RU"/>
          </a:p>
        </p:txBody>
      </p:sp>
      <p:sp>
        <p:nvSpPr>
          <p:cNvPr id="6" name="Footer Placeholder 5"/>
          <p:cNvSpPr>
            <a:spLocks noGrp="1"/>
          </p:cNvSpPr>
          <p:nvPr>
            <p:ph type="ftr" sz="quarter" idx="11"/>
          </p:nvPr>
        </p:nvSpPr>
        <p:spPr/>
        <p:txBody>
          <a:bodyPr/>
          <a:lstStyle/>
          <a:p>
            <a:endParaRPr lang="ru-RU"/>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11163331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10" name="Group 9"/>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cstate="print">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8" name="Rectangle 7"/>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59" cy="173566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547872" y="1143000"/>
            <a:ext cx="3227192"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43477EB9-76E7-4369-8D25-0E905CB87D5B}" type="datetimeFigureOut">
              <a:rPr lang="ru-RU" smtClean="0"/>
              <a:pPr/>
              <a:t>01.11.2022</a:t>
            </a:fld>
            <a:endParaRPr lang="ru-RU"/>
          </a:p>
        </p:txBody>
      </p:sp>
      <p:sp>
        <p:nvSpPr>
          <p:cNvPr id="6" name="Footer Placeholder 5"/>
          <p:cNvSpPr>
            <a:spLocks noGrp="1"/>
          </p:cNvSpPr>
          <p:nvPr>
            <p:ph type="ftr" sz="quarter" idx="11"/>
          </p:nvPr>
        </p:nvSpPr>
        <p:spPr/>
        <p:txBody>
          <a:bodyPr/>
          <a:lstStyle/>
          <a:p>
            <a:endParaRPr lang="ru-RU"/>
          </a:p>
        </p:txBody>
      </p:sp>
      <p:sp>
        <p:nvSpPr>
          <p:cNvPr id="15" name="Rectangle 14"/>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2600324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5" name="Rectangle 14"/>
            <p:cNvSpPr/>
            <p:nvPr/>
          </p:nvSpPr>
          <p:spPr>
            <a:xfrm>
              <a:off x="0" y="0"/>
              <a:ext cx="12192000" cy="6858000"/>
            </a:xfrm>
            <a:prstGeom prst="rect">
              <a:avLst/>
            </a:prstGeom>
            <a:blipFill>
              <a:blip r:embed="rId19" cstate="print">
                <a:duotone>
                  <a:schemeClr val="dk2">
                    <a:shade val="42000"/>
                    <a:hueMod val="42000"/>
                    <a:satMod val="124000"/>
                    <a:lumMod val="62000"/>
                  </a:schemeClr>
                  <a:schemeClr val="dk2">
                    <a:tint val="96000"/>
                    <a:satMod val="130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Oval 40"/>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9" name="Oval 3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1587"/>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8" name="Oval 3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49" name="Oval 48"/>
            <p:cNvSpPr/>
            <p:nvPr/>
          </p:nvSpPr>
          <p:spPr>
            <a:xfrm>
              <a:off x="0"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5239"/>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47920"/>
            <a:ext cx="8761413" cy="72848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Footer Placeholder 4"/>
          <p:cNvSpPr>
            <a:spLocks noGrp="1"/>
          </p:cNvSpPr>
          <p:nvPr>
            <p:ph type="ftr" sz="quarter" idx="3"/>
          </p:nvPr>
        </p:nvSpPr>
        <p:spPr>
          <a:xfrm>
            <a:off x="561110" y="6391839"/>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ru-RU"/>
          </a:p>
        </p:txBody>
      </p:sp>
      <p:sp>
        <p:nvSpPr>
          <p:cNvPr id="4" name="Date Placeholder 3"/>
          <p:cNvSpPr>
            <a:spLocks noGrp="1"/>
          </p:cNvSpPr>
          <p:nvPr>
            <p:ph type="dt" sz="half" idx="2"/>
          </p:nvPr>
        </p:nvSpPr>
        <p:spPr>
          <a:xfrm>
            <a:off x="10650938" y="6394407"/>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43477EB9-76E7-4369-8D25-0E905CB87D5B}" type="datetimeFigureOut">
              <a:rPr lang="ru-RU" smtClean="0"/>
              <a:pPr/>
              <a:t>01.11.2022</a:t>
            </a:fld>
            <a:endParaRPr lang="ru-RU"/>
          </a:p>
        </p:txBody>
      </p:sp>
      <p:sp>
        <p:nvSpPr>
          <p:cNvPr id="20" name="Rectangle 19"/>
          <p:cNvSpPr/>
          <p:nvPr/>
        </p:nvSpPr>
        <p:spPr>
          <a:xfrm>
            <a:off x="10443728"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C5E8AF7A-03DE-4083-9773-B8D2D1D80DF1}" type="slidenum">
              <a:rPr lang="ru-RU" smtClean="0"/>
              <a:pPr/>
              <a:t>‹#›</a:t>
            </a:fld>
            <a:endParaRPr lang="ru-RU"/>
          </a:p>
        </p:txBody>
      </p:sp>
    </p:spTree>
    <p:extLst>
      <p:ext uri="{BB962C8B-B14F-4D97-AF65-F5344CB8AC3E}">
        <p14:creationId xmlns="" xmlns:p14="http://schemas.microsoft.com/office/powerpoint/2010/main" val="247685424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 Target="slide14.xml"/><Relationship Id="rId1" Type="http://schemas.openxmlformats.org/officeDocument/2006/relationships/slideLayout" Target="../slideLayouts/slideLayout6.xml"/><Relationship Id="rId6" Type="http://schemas.openxmlformats.org/officeDocument/2006/relationships/slide" Target="slide3.xml"/><Relationship Id="rId5" Type="http://schemas.openxmlformats.org/officeDocument/2006/relationships/audio" Target="../media/audio5.wav"/><Relationship Id="rId4" Type="http://schemas.openxmlformats.org/officeDocument/2006/relationships/slide" Target="slide13.xml"/></Relationships>
</file>

<file path=ppt/slides/_rels/slide11.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 Target="slide14.xml"/><Relationship Id="rId1" Type="http://schemas.openxmlformats.org/officeDocument/2006/relationships/slideLayout" Target="../slideLayouts/slideLayout5.xml"/><Relationship Id="rId6" Type="http://schemas.openxmlformats.org/officeDocument/2006/relationships/slide" Target="slide3.xml"/><Relationship Id="rId5" Type="http://schemas.openxmlformats.org/officeDocument/2006/relationships/audio" Target="../media/audio5.wav"/><Relationship Id="rId4" Type="http://schemas.openxmlformats.org/officeDocument/2006/relationships/slide" Target="slide13.xml"/></Relationships>
</file>

<file path=ppt/slides/_rels/slide12.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 Target="slide14.xml"/><Relationship Id="rId1" Type="http://schemas.openxmlformats.org/officeDocument/2006/relationships/slideLayout" Target="../slideLayouts/slideLayout5.xml"/><Relationship Id="rId6" Type="http://schemas.openxmlformats.org/officeDocument/2006/relationships/slide" Target="slide3.xml"/><Relationship Id="rId5" Type="http://schemas.openxmlformats.org/officeDocument/2006/relationships/audio" Target="../media/audio5.wav"/><Relationship Id="rId4" Type="http://schemas.openxmlformats.org/officeDocument/2006/relationships/slide" Target="slide13.xml"/></Relationships>
</file>

<file path=ppt/slides/_rels/slide1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 Target="slide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8" Type="http://schemas.openxmlformats.org/officeDocument/2006/relationships/audio" Target="../media/audio2.wav"/><Relationship Id="rId13" Type="http://schemas.openxmlformats.org/officeDocument/2006/relationships/slide" Target="slide10.xml"/><Relationship Id="rId3" Type="http://schemas.openxmlformats.org/officeDocument/2006/relationships/slide" Target="slide4.xml"/><Relationship Id="rId7" Type="http://schemas.openxmlformats.org/officeDocument/2006/relationships/slide" Target="slide7.xml"/><Relationship Id="rId12" Type="http://schemas.openxmlformats.org/officeDocument/2006/relationships/audio" Target="../media/audio3.wav"/><Relationship Id="rId2" Type="http://schemas.openxmlformats.org/officeDocument/2006/relationships/slide" Target="slide15.xml"/><Relationship Id="rId1" Type="http://schemas.openxmlformats.org/officeDocument/2006/relationships/slideLayout" Target="../slideLayouts/slideLayout7.xml"/><Relationship Id="rId6" Type="http://schemas.openxmlformats.org/officeDocument/2006/relationships/slide" Target="slide6.xml"/><Relationship Id="rId11" Type="http://schemas.openxmlformats.org/officeDocument/2006/relationships/slide" Target="slide11.xml"/><Relationship Id="rId5" Type="http://schemas.openxmlformats.org/officeDocument/2006/relationships/slide" Target="slide5.xml"/><Relationship Id="rId15" Type="http://schemas.openxmlformats.org/officeDocument/2006/relationships/slide" Target="slide12.xml"/><Relationship Id="rId10" Type="http://schemas.openxmlformats.org/officeDocument/2006/relationships/slide" Target="slide9.xml"/><Relationship Id="rId4" Type="http://schemas.openxmlformats.org/officeDocument/2006/relationships/audio" Target="../media/audio1.wav"/><Relationship Id="rId9" Type="http://schemas.openxmlformats.org/officeDocument/2006/relationships/slide" Target="slide8.xml"/><Relationship Id="rId14" Type="http://schemas.openxmlformats.org/officeDocument/2006/relationships/audio" Target="../media/audio4.wav"/></Relationships>
</file>

<file path=ppt/slides/_rels/slide4.xml.rels><?xml version="1.0" encoding="UTF-8" standalone="yes"?>
<Relationships xmlns="http://schemas.openxmlformats.org/package/2006/relationships"><Relationship Id="rId3" Type="http://schemas.openxmlformats.org/officeDocument/2006/relationships/audio" Target="../media/audio5.wav"/><Relationship Id="rId7" Type="http://schemas.openxmlformats.org/officeDocument/2006/relationships/comments" Target="../comments/comment1.xml"/><Relationship Id="rId2" Type="http://schemas.openxmlformats.org/officeDocument/2006/relationships/slide" Target="slide13.xml"/><Relationship Id="rId1" Type="http://schemas.openxmlformats.org/officeDocument/2006/relationships/slideLayout" Target="../slideLayouts/slideLayout4.xml"/><Relationship Id="rId6" Type="http://schemas.openxmlformats.org/officeDocument/2006/relationships/slide" Target="slide3.xml"/><Relationship Id="rId5" Type="http://schemas.openxmlformats.org/officeDocument/2006/relationships/audio" Target="../media/audio4.wav"/><Relationship Id="rId4" Type="http://schemas.openxmlformats.org/officeDocument/2006/relationships/slide" Target="slide14.xml"/></Relationships>
</file>

<file path=ppt/slides/_rels/slide5.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 Target="slide14.xml"/><Relationship Id="rId1" Type="http://schemas.openxmlformats.org/officeDocument/2006/relationships/slideLayout" Target="../slideLayouts/slideLayout4.xml"/><Relationship Id="rId6" Type="http://schemas.openxmlformats.org/officeDocument/2006/relationships/slide" Target="slide3.xml"/><Relationship Id="rId5" Type="http://schemas.openxmlformats.org/officeDocument/2006/relationships/audio" Target="../media/audio5.wav"/><Relationship Id="rId4" Type="http://schemas.openxmlformats.org/officeDocument/2006/relationships/slide" Target="slide13.xml"/></Relationships>
</file>

<file path=ppt/slides/_rels/slide6.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slide" Target="slide13.xml"/><Relationship Id="rId1" Type="http://schemas.openxmlformats.org/officeDocument/2006/relationships/slideLayout" Target="../slideLayouts/slideLayout4.xml"/><Relationship Id="rId6" Type="http://schemas.openxmlformats.org/officeDocument/2006/relationships/slide" Target="slide3.xml"/><Relationship Id="rId5" Type="http://schemas.openxmlformats.org/officeDocument/2006/relationships/audio" Target="../media/audio4.wav"/><Relationship Id="rId4" Type="http://schemas.openxmlformats.org/officeDocument/2006/relationships/slide" Target="slide14.xml"/></Relationships>
</file>

<file path=ppt/slides/_rels/slide7.xml.rels><?xml version="1.0" encoding="UTF-8" standalone="yes"?>
<Relationships xmlns="http://schemas.openxmlformats.org/package/2006/relationships"><Relationship Id="rId3" Type="http://schemas.openxmlformats.org/officeDocument/2006/relationships/audio" Target="../media/audio5.wav"/><Relationship Id="rId2" Type="http://schemas.openxmlformats.org/officeDocument/2006/relationships/slide" Target="slide13.xml"/><Relationship Id="rId1" Type="http://schemas.openxmlformats.org/officeDocument/2006/relationships/slideLayout" Target="../slideLayouts/slideLayout5.xml"/><Relationship Id="rId6" Type="http://schemas.openxmlformats.org/officeDocument/2006/relationships/slide" Target="slide3.xml"/><Relationship Id="rId5" Type="http://schemas.openxmlformats.org/officeDocument/2006/relationships/audio" Target="../media/audio4.wav"/><Relationship Id="rId4" Type="http://schemas.openxmlformats.org/officeDocument/2006/relationships/slide" Target="slide14.xml"/></Relationships>
</file>

<file path=ppt/slides/_rels/slide8.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 Target="slide14.xml"/><Relationship Id="rId1" Type="http://schemas.openxmlformats.org/officeDocument/2006/relationships/slideLayout" Target="../slideLayouts/slideLayout5.xml"/><Relationship Id="rId6" Type="http://schemas.openxmlformats.org/officeDocument/2006/relationships/slide" Target="slide3.xml"/><Relationship Id="rId5" Type="http://schemas.openxmlformats.org/officeDocument/2006/relationships/audio" Target="../media/audio5.wav"/><Relationship Id="rId4" Type="http://schemas.openxmlformats.org/officeDocument/2006/relationships/slide" Target="slide13.xml"/></Relationships>
</file>

<file path=ppt/slides/_rels/slide9.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 Target="slide14.xml"/><Relationship Id="rId1" Type="http://schemas.openxmlformats.org/officeDocument/2006/relationships/slideLayout" Target="../slideLayouts/slideLayout5.xml"/><Relationship Id="rId6" Type="http://schemas.openxmlformats.org/officeDocument/2006/relationships/slide" Target="slide3.xml"/><Relationship Id="rId5" Type="http://schemas.openxmlformats.org/officeDocument/2006/relationships/audio" Target="../media/audio5.wav"/><Relationship Id="rId4" Type="http://schemas.openxmlformats.org/officeDocument/2006/relationships/slide" Target="slide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pPr algn="ctr"/>
            <a:r>
              <a:rPr lang="ru-RU" smtClean="0">
                <a:latin typeface="Times New Roman" panose="02020603050405020304" pitchFamily="18" charset="0"/>
                <a:cs typeface="Times New Roman" panose="02020603050405020304" pitchFamily="18" charset="0"/>
              </a:rPr>
              <a:t>Интерактивная интеллектуальная </a:t>
            </a:r>
            <a:r>
              <a:rPr lang="ru-RU" dirty="0" smtClean="0">
                <a:latin typeface="Times New Roman" panose="02020603050405020304" pitchFamily="18" charset="0"/>
                <a:cs typeface="Times New Roman" panose="02020603050405020304" pitchFamily="18" charset="0"/>
              </a:rPr>
              <a:t>игра </a:t>
            </a:r>
            <a:br>
              <a:rPr lang="ru-RU" dirty="0" smtClean="0">
                <a:latin typeface="Times New Roman" panose="02020603050405020304" pitchFamily="18" charset="0"/>
                <a:cs typeface="Times New Roman" panose="02020603050405020304" pitchFamily="18" charset="0"/>
              </a:rPr>
            </a:br>
            <a:r>
              <a:rPr lang="ru-RU" dirty="0" smtClean="0">
                <a:solidFill>
                  <a:schemeClr val="tx1">
                    <a:lumMod val="95000"/>
                    <a:lumOff val="5000"/>
                  </a:schemeClr>
                </a:solidFill>
                <a:latin typeface="Times New Roman" panose="02020603050405020304" pitchFamily="18" charset="0"/>
                <a:cs typeface="Times New Roman" panose="02020603050405020304" pitchFamily="18" charset="0"/>
              </a:rPr>
              <a:t>«Компьютер и безопасность в интернете»</a:t>
            </a:r>
            <a:endParaRPr lang="ru-RU"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154954" y="4777379"/>
            <a:ext cx="9354019" cy="1517403"/>
          </a:xfrm>
        </p:spPr>
        <p:txBody>
          <a:bodyPr>
            <a:normAutofit lnSpcReduction="10000"/>
          </a:bodyPr>
          <a:lstStyle/>
          <a:p>
            <a:pPr algn="r"/>
            <a:r>
              <a:rPr lang="ru-RU" dirty="0" smtClean="0">
                <a:solidFill>
                  <a:schemeClr val="tx1">
                    <a:lumMod val="95000"/>
                    <a:lumOff val="5000"/>
                  </a:schemeClr>
                </a:solidFill>
                <a:latin typeface="Times New Roman" panose="02020603050405020304" pitchFamily="18" charset="0"/>
                <a:cs typeface="Times New Roman" panose="02020603050405020304" pitchFamily="18" charset="0"/>
              </a:rPr>
              <a:t>Выполнила </a:t>
            </a:r>
          </a:p>
          <a:p>
            <a:pPr algn="r"/>
            <a:r>
              <a:rPr lang="ru-RU" dirty="0" smtClean="0">
                <a:solidFill>
                  <a:schemeClr val="tx1">
                    <a:lumMod val="95000"/>
                    <a:lumOff val="5000"/>
                  </a:schemeClr>
                </a:solidFill>
                <a:latin typeface="Times New Roman" panose="02020603050405020304" pitchFamily="18" charset="0"/>
                <a:cs typeface="Times New Roman" panose="02020603050405020304" pitchFamily="18" charset="0"/>
              </a:rPr>
              <a:t>педагог дополнительного образования</a:t>
            </a:r>
          </a:p>
          <a:p>
            <a:pPr algn="r"/>
            <a:r>
              <a:rPr lang="ru-RU" dirty="0" smtClean="0">
                <a:solidFill>
                  <a:schemeClr val="tx1">
                    <a:lumMod val="95000"/>
                    <a:lumOff val="5000"/>
                  </a:schemeClr>
                </a:solidFill>
                <a:latin typeface="Times New Roman" panose="02020603050405020304" pitchFamily="18" charset="0"/>
                <a:cs typeface="Times New Roman" panose="02020603050405020304" pitchFamily="18" charset="0"/>
              </a:rPr>
              <a:t> Шилова Жанна Сергеевна</a:t>
            </a:r>
          </a:p>
          <a:p>
            <a:pPr algn="r"/>
            <a:r>
              <a:rPr lang="ru-RU" dirty="0" smtClean="0">
                <a:solidFill>
                  <a:schemeClr val="tx1">
                    <a:lumMod val="95000"/>
                    <a:lumOff val="5000"/>
                  </a:schemeClr>
                </a:solidFill>
                <a:latin typeface="Times New Roman" panose="02020603050405020304" pitchFamily="18" charset="0"/>
                <a:cs typeface="Times New Roman" panose="02020603050405020304" pitchFamily="18" charset="0"/>
              </a:rPr>
              <a:t>МБОУ ДО «</a:t>
            </a:r>
            <a:r>
              <a:rPr lang="ru-RU" dirty="0" err="1" smtClean="0">
                <a:solidFill>
                  <a:schemeClr val="tx1">
                    <a:lumMod val="95000"/>
                    <a:lumOff val="5000"/>
                  </a:schemeClr>
                </a:solidFill>
                <a:latin typeface="Times New Roman" panose="02020603050405020304" pitchFamily="18" charset="0"/>
                <a:cs typeface="Times New Roman" panose="02020603050405020304" pitchFamily="18" charset="0"/>
              </a:rPr>
              <a:t>Дебесский</a:t>
            </a:r>
            <a:r>
              <a:rPr lang="ru-RU" dirty="0" smtClean="0">
                <a:solidFill>
                  <a:schemeClr val="tx1">
                    <a:lumMod val="95000"/>
                    <a:lumOff val="5000"/>
                  </a:schemeClr>
                </a:solidFill>
                <a:latin typeface="Times New Roman" panose="02020603050405020304" pitchFamily="18" charset="0"/>
                <a:cs typeface="Times New Roman" panose="02020603050405020304" pitchFamily="18" charset="0"/>
              </a:rPr>
              <a:t> центр творчества»</a:t>
            </a:r>
            <a:endParaRPr lang="en-US"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algn="r"/>
            <a:endParaRPr lang="ru-RU" dirty="0">
              <a:solidFill>
                <a:schemeClr val="tx1">
                  <a:lumMod val="95000"/>
                  <a:lumOff val="5000"/>
                </a:schemeClr>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cstate="print">
            <a:extLst>
              <a:ext uri="{BEBA8EAE-BF5A-486C-A8C5-ECC9F3942E4B}">
                <a14:imgProps xmlns="" xmlns:a14="http://schemas.microsoft.com/office/drawing/2010/main">
                  <a14:imgLayer r:embed="rId3">
                    <a14:imgEffect>
                      <a14:backgroundRemoval t="10000" b="90000" l="10000" r="90000"/>
                    </a14:imgEffect>
                  </a14:imgLayer>
                </a14:imgProps>
              </a:ext>
            </a:extLst>
          </a:blip>
          <a:stretch>
            <a:fillRect/>
          </a:stretch>
        </p:blipFill>
        <p:spPr>
          <a:xfrm>
            <a:off x="464287" y="3901440"/>
            <a:ext cx="3169831" cy="2420983"/>
          </a:xfrm>
          <a:prstGeom prst="rect">
            <a:avLst/>
          </a:prstGeom>
        </p:spPr>
      </p:pic>
    </p:spTree>
    <p:extLst>
      <p:ext uri="{BB962C8B-B14F-4D97-AF65-F5344CB8AC3E}">
        <p14:creationId xmlns="" xmlns:p14="http://schemas.microsoft.com/office/powerpoint/2010/main" val="29263634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 </a:t>
            </a:r>
            <a:r>
              <a:rPr lang="ru-RU" dirty="0" smtClean="0"/>
              <a:t/>
            </a:r>
            <a:br>
              <a:rPr lang="ru-RU" dirty="0" smtClean="0"/>
            </a:br>
            <a:r>
              <a:rPr lang="ru-RU" b="1" dirty="0" smtClean="0"/>
              <a:t> </a:t>
            </a:r>
            <a:r>
              <a:rPr lang="ru-RU" dirty="0" smtClean="0"/>
              <a:t/>
            </a:r>
            <a:br>
              <a:rPr lang="ru-RU" dirty="0" smtClean="0"/>
            </a:br>
            <a:r>
              <a:rPr lang="ru-RU" dirty="0" smtClean="0"/>
              <a:t/>
            </a:r>
            <a:br>
              <a:rPr lang="ru-RU" dirty="0" smtClean="0"/>
            </a:br>
            <a:endParaRPr lang="ru-RU" dirty="0"/>
          </a:p>
        </p:txBody>
      </p:sp>
      <p:sp>
        <p:nvSpPr>
          <p:cNvPr id="3" name="Прямоугольник 2"/>
          <p:cNvSpPr/>
          <p:nvPr/>
        </p:nvSpPr>
        <p:spPr>
          <a:xfrm>
            <a:off x="927651" y="410817"/>
            <a:ext cx="9064487" cy="1384995"/>
          </a:xfrm>
          <a:prstGeom prst="rect">
            <a:avLst/>
          </a:prstGeom>
        </p:spPr>
        <p:txBody>
          <a:bodyPr wrap="square">
            <a:spAutoFit/>
          </a:bodyPr>
          <a:lstStyle/>
          <a:p>
            <a:pPr algn="ctr"/>
            <a:r>
              <a:rPr lang="ru-RU" sz="2800" u="sng" dirty="0" smtClean="0">
                <a:solidFill>
                  <a:schemeClr val="bg1"/>
                </a:solidFill>
                <a:latin typeface="Times New Roman" panose="02020603050405020304" pitchFamily="18" charset="0"/>
                <a:cs typeface="Times New Roman" panose="02020603050405020304" pitchFamily="18" charset="0"/>
              </a:rPr>
              <a:t>Компьютерная грамотность 10</a:t>
            </a:r>
            <a:br>
              <a:rPr lang="ru-RU" sz="2800" u="sng" dirty="0" smtClean="0">
                <a:solidFill>
                  <a:schemeClr val="bg1"/>
                </a:solidFill>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Как переименовать файл или папку в операционной системе семейства MS </a:t>
            </a:r>
            <a:r>
              <a:rPr lang="ru-RU" sz="2800" dirty="0" err="1" smtClean="0">
                <a:latin typeface="Times New Roman" panose="02020603050405020304" pitchFamily="18" charset="0"/>
                <a:cs typeface="Times New Roman" panose="02020603050405020304" pitchFamily="18" charset="0"/>
              </a:rPr>
              <a:t>Windows</a:t>
            </a:r>
            <a:r>
              <a:rPr lang="ru-RU" sz="2800" dirty="0" smtClean="0">
                <a:latin typeface="Times New Roman" panose="02020603050405020304" pitchFamily="18" charset="0"/>
                <a:cs typeface="Times New Roman" panose="02020603050405020304" pitchFamily="18" charset="0"/>
              </a:rPr>
              <a:t>? </a:t>
            </a:r>
            <a:r>
              <a:rPr lang="ru-RU" sz="2800" dirty="0" smtClean="0">
                <a:solidFill>
                  <a:srgbClr val="000000"/>
                </a:solidFill>
                <a:latin typeface="Times New Roman" panose="02020603050405020304" pitchFamily="18" charset="0"/>
                <a:cs typeface="Times New Roman" panose="02020603050405020304" pitchFamily="18" charset="0"/>
              </a:rPr>
              <a:t>Выберите один ответ.</a:t>
            </a:r>
            <a:endParaRPr lang="ru-RU" sz="2800" dirty="0"/>
          </a:p>
        </p:txBody>
      </p:sp>
      <p:sp>
        <p:nvSpPr>
          <p:cNvPr id="4" name="Восьмиугольник 3"/>
          <p:cNvSpPr/>
          <p:nvPr/>
        </p:nvSpPr>
        <p:spPr>
          <a:xfrm>
            <a:off x="583094" y="2875722"/>
            <a:ext cx="3246783" cy="3207025"/>
          </a:xfrm>
          <a:prstGeom prst="oc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itchFamily="18" charset="0"/>
                <a:cs typeface="Times New Roman" pitchFamily="18" charset="0"/>
                <a:hlinkClick r:id="rId2" action="ppaction://hlinksldjump">
                  <a:snd r:embed="rId3" name="wind.wav"/>
                </a:hlinkClick>
              </a:rPr>
              <a:t>При помощи левой кнопки меню </a:t>
            </a:r>
            <a:r>
              <a:rPr lang="ru-RU" sz="2400" dirty="0" smtClean="0">
                <a:solidFill>
                  <a:schemeClr val="tx1"/>
                </a:solidFill>
                <a:latin typeface="Times New Roman" pitchFamily="18" charset="0"/>
                <a:cs typeface="Times New Roman" pitchFamily="18" charset="0"/>
                <a:hlinkClick r:id="rId2" action="ppaction://hlinksldjump">
                  <a:snd r:embed="rId3" name="wind.wav"/>
                </a:hlinkClick>
              </a:rPr>
              <a:t>КОПИРОВАТЬ</a:t>
            </a:r>
            <a:endParaRPr lang="ru-RU" sz="2400" dirty="0">
              <a:solidFill>
                <a:schemeClr val="tx1"/>
              </a:solidFill>
              <a:latin typeface="Times New Roman" pitchFamily="18" charset="0"/>
              <a:cs typeface="Times New Roman" pitchFamily="18" charset="0"/>
            </a:endParaRPr>
          </a:p>
        </p:txBody>
      </p:sp>
      <p:sp>
        <p:nvSpPr>
          <p:cNvPr id="5" name="Восьмиугольник 4"/>
          <p:cNvSpPr/>
          <p:nvPr/>
        </p:nvSpPr>
        <p:spPr>
          <a:xfrm>
            <a:off x="4492487" y="2928729"/>
            <a:ext cx="3511825" cy="3246783"/>
          </a:xfrm>
          <a:prstGeom prst="oc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itchFamily="18" charset="0"/>
                <a:cs typeface="Times New Roman" pitchFamily="18" charset="0"/>
                <a:hlinkClick r:id="rId2" action="ppaction://hlinksldjump">
                  <a:snd r:embed="rId3" name="wind.wav"/>
                </a:hlinkClick>
              </a:rPr>
              <a:t>Этого сделать нельзя</a:t>
            </a:r>
            <a:endParaRPr lang="ru-RU" sz="2800" dirty="0">
              <a:solidFill>
                <a:schemeClr val="tx1"/>
              </a:solidFill>
              <a:latin typeface="Times New Roman" pitchFamily="18" charset="0"/>
              <a:cs typeface="Times New Roman" pitchFamily="18" charset="0"/>
            </a:endParaRPr>
          </a:p>
        </p:txBody>
      </p:sp>
      <p:sp>
        <p:nvSpPr>
          <p:cNvPr id="6" name="Восьмиугольник 5"/>
          <p:cNvSpPr/>
          <p:nvPr/>
        </p:nvSpPr>
        <p:spPr>
          <a:xfrm>
            <a:off x="8653670" y="2928730"/>
            <a:ext cx="3154017" cy="3220279"/>
          </a:xfrm>
          <a:prstGeom prst="oc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itchFamily="18" charset="0"/>
                <a:cs typeface="Times New Roman" pitchFamily="18" charset="0"/>
                <a:hlinkClick r:id="rId4" action="ppaction://hlinksldjump">
                  <a:snd r:embed="rId5" name="applause.wav"/>
                </a:hlinkClick>
              </a:rPr>
              <a:t>При помощи правой кнопки меню </a:t>
            </a:r>
            <a:r>
              <a:rPr lang="ru-RU" sz="2400" dirty="0" smtClean="0">
                <a:solidFill>
                  <a:schemeClr val="tx1"/>
                </a:solidFill>
                <a:latin typeface="Times New Roman" pitchFamily="18" charset="0"/>
                <a:cs typeface="Times New Roman" pitchFamily="18" charset="0"/>
                <a:hlinkClick r:id="rId4" action="ppaction://hlinksldjump">
                  <a:snd r:embed="rId5" name="applause.wav"/>
                </a:hlinkClick>
              </a:rPr>
              <a:t>ПЕРЕИМЕНОВАТЬ</a:t>
            </a:r>
            <a:endParaRPr lang="ru-RU" sz="2400" dirty="0">
              <a:solidFill>
                <a:schemeClr val="tx1"/>
              </a:solidFill>
              <a:latin typeface="Times New Roman" pitchFamily="18" charset="0"/>
              <a:cs typeface="Times New Roman" pitchFamily="18" charset="0"/>
            </a:endParaRPr>
          </a:p>
        </p:txBody>
      </p:sp>
      <p:sp>
        <p:nvSpPr>
          <p:cNvPr id="7" name="Стрелка влево 6"/>
          <p:cNvSpPr/>
          <p:nvPr/>
        </p:nvSpPr>
        <p:spPr>
          <a:xfrm>
            <a:off x="9859617" y="1537252"/>
            <a:ext cx="1298713" cy="75537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hlinkClick r:id="rId6" action="ppaction://hlinksldjump"/>
              </a:rPr>
              <a:t>назад</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342900" lvl="0" indent="-342900" algn="ctr">
              <a:spcBef>
                <a:spcPts val="1000"/>
              </a:spcBef>
              <a:buClr>
                <a:srgbClr val="F5A408"/>
              </a:buClr>
              <a:buSzPct val="80000"/>
              <a:buFont typeface="Wingdings 3" charset="2"/>
              <a:buChar char=""/>
            </a:pPr>
            <a:r>
              <a:rPr lang="ru-RU" sz="2800" u="sng" dirty="0" smtClean="0">
                <a:solidFill>
                  <a:prstClr val="white"/>
                </a:solidFill>
                <a:latin typeface="Times New Roman" panose="02020603050405020304" pitchFamily="18" charset="0"/>
                <a:cs typeface="Times New Roman" panose="02020603050405020304" pitchFamily="18" charset="0"/>
              </a:rPr>
              <a:t/>
            </a:r>
            <a:br>
              <a:rPr lang="ru-RU" sz="2800" u="sng" dirty="0" smtClean="0">
                <a:solidFill>
                  <a:prstClr val="white"/>
                </a:solidFill>
                <a:latin typeface="Times New Roman" panose="02020603050405020304" pitchFamily="18" charset="0"/>
                <a:cs typeface="Times New Roman" panose="02020603050405020304" pitchFamily="18" charset="0"/>
              </a:rPr>
            </a:br>
            <a:r>
              <a:rPr lang="ru-RU" sz="2800" u="sng" dirty="0">
                <a:solidFill>
                  <a:prstClr val="white"/>
                </a:solidFill>
                <a:latin typeface="Times New Roman" panose="02020603050405020304" pitchFamily="18" charset="0"/>
                <a:cs typeface="Times New Roman" panose="02020603050405020304" pitchFamily="18" charset="0"/>
              </a:rPr>
              <a:t/>
            </a:r>
            <a:br>
              <a:rPr lang="ru-RU" sz="2800" u="sng" dirty="0">
                <a:solidFill>
                  <a:prstClr val="white"/>
                </a:solidFill>
                <a:latin typeface="Times New Roman" panose="02020603050405020304" pitchFamily="18" charset="0"/>
                <a:cs typeface="Times New Roman" panose="02020603050405020304" pitchFamily="18" charset="0"/>
              </a:rPr>
            </a:br>
            <a:r>
              <a:rPr lang="ru-RU" sz="2800" u="sng" dirty="0" smtClean="0">
                <a:solidFill>
                  <a:prstClr val="white"/>
                </a:solidFill>
                <a:latin typeface="Times New Roman" panose="02020603050405020304" pitchFamily="18" charset="0"/>
                <a:cs typeface="Times New Roman" panose="02020603050405020304" pitchFamily="18" charset="0"/>
              </a:rPr>
              <a:t>Компьютерная грамотность 20</a:t>
            </a:r>
            <a:br>
              <a:rPr lang="ru-RU" sz="2800" u="sng" dirty="0" smtClean="0">
                <a:solidFill>
                  <a:prstClr val="white"/>
                </a:solidFill>
                <a:latin typeface="Times New Roman" panose="02020603050405020304" pitchFamily="18" charset="0"/>
                <a:cs typeface="Times New Roman" panose="02020603050405020304" pitchFamily="18" charset="0"/>
              </a:rPr>
            </a:br>
            <a:r>
              <a:rPr lang="ru-RU" sz="2800" dirty="0">
                <a:solidFill>
                  <a:schemeClr val="tx1"/>
                </a:solidFill>
                <a:latin typeface="Times New Roman" panose="02020603050405020304" pitchFamily="18" charset="0"/>
                <a:cs typeface="Times New Roman" panose="02020603050405020304" pitchFamily="18" charset="0"/>
              </a:rPr>
              <a:t>Что такое презентация </a:t>
            </a:r>
            <a:r>
              <a:rPr lang="en-US" sz="2800" dirty="0">
                <a:solidFill>
                  <a:schemeClr val="tx1"/>
                </a:solidFill>
                <a:latin typeface="Times New Roman" panose="02020603050405020304" pitchFamily="18" charset="0"/>
                <a:cs typeface="Times New Roman" panose="02020603050405020304" pitchFamily="18" charset="0"/>
              </a:rPr>
              <a:t>PowerPoint?</a:t>
            </a:r>
            <a:r>
              <a:rPr lang="ru-RU" sz="2800" u="sng" dirty="0" smtClean="0">
                <a:solidFill>
                  <a:prstClr val="white"/>
                </a:solidFill>
                <a:latin typeface="Times New Roman" panose="02020603050405020304" pitchFamily="18" charset="0"/>
                <a:cs typeface="Times New Roman" panose="02020603050405020304" pitchFamily="18" charset="0"/>
              </a:rPr>
              <a:t/>
            </a:r>
            <a:br>
              <a:rPr lang="ru-RU" sz="2800" u="sng" dirty="0" smtClean="0">
                <a:solidFill>
                  <a:prstClr val="white"/>
                </a:solidFill>
                <a:latin typeface="Times New Roman" panose="02020603050405020304" pitchFamily="18" charset="0"/>
                <a:cs typeface="Times New Roman" panose="02020603050405020304" pitchFamily="18" charset="0"/>
              </a:rPr>
            </a:br>
            <a:r>
              <a:rPr lang="ru-RU" sz="1800" dirty="0">
                <a:solidFill>
                  <a:prstClr val="black">
                    <a:lumMod val="75000"/>
                    <a:lumOff val="25000"/>
                  </a:prstClr>
                </a:solidFill>
                <a:ea typeface="+mn-ea"/>
                <a:cs typeface="+mn-cs"/>
              </a:rPr>
              <a:t/>
            </a:r>
            <a:br>
              <a:rPr lang="ru-RU" sz="1800" dirty="0">
                <a:solidFill>
                  <a:prstClr val="black">
                    <a:lumMod val="75000"/>
                    <a:lumOff val="25000"/>
                  </a:prstClr>
                </a:solidFill>
                <a:ea typeface="+mn-ea"/>
                <a:cs typeface="+mn-cs"/>
              </a:rPr>
            </a:br>
            <a:endParaRPr lang="ru-RU" dirty="0"/>
          </a:p>
        </p:txBody>
      </p:sp>
      <p:sp>
        <p:nvSpPr>
          <p:cNvPr id="3" name="Текст 2"/>
          <p:cNvSpPr>
            <a:spLocks noGrp="1"/>
          </p:cNvSpPr>
          <p:nvPr>
            <p:ph type="body" idx="1"/>
          </p:nvPr>
        </p:nvSpPr>
        <p:spPr/>
        <p:txBody>
          <a:bodyPr/>
          <a:lstStyle/>
          <a:p>
            <a:endParaRPr lang="ru-RU"/>
          </a:p>
        </p:txBody>
      </p:sp>
      <p:sp>
        <p:nvSpPr>
          <p:cNvPr id="4" name="Объект 3"/>
          <p:cNvSpPr>
            <a:spLocks noGrp="1"/>
          </p:cNvSpPr>
          <p:nvPr>
            <p:ph sz="half" idx="2"/>
          </p:nvPr>
        </p:nvSpPr>
        <p:spPr/>
        <p:txBody>
          <a:bodyPr/>
          <a:lstStyle/>
          <a:p>
            <a:endParaRPr lang="ru-RU" dirty="0"/>
          </a:p>
        </p:txBody>
      </p:sp>
      <p:sp>
        <p:nvSpPr>
          <p:cNvPr id="5" name="Текст 4"/>
          <p:cNvSpPr>
            <a:spLocks noGrp="1"/>
          </p:cNvSpPr>
          <p:nvPr>
            <p:ph type="body" sz="quarter" idx="3"/>
          </p:nvPr>
        </p:nvSpPr>
        <p:spPr/>
        <p:txBody>
          <a:bodyPr/>
          <a:lstStyle/>
          <a:p>
            <a:endParaRPr lang="ru-RU"/>
          </a:p>
        </p:txBody>
      </p:sp>
      <p:sp>
        <p:nvSpPr>
          <p:cNvPr id="6" name="Объект 5"/>
          <p:cNvSpPr>
            <a:spLocks noGrp="1"/>
          </p:cNvSpPr>
          <p:nvPr>
            <p:ph sz="quarter" idx="4"/>
          </p:nvPr>
        </p:nvSpPr>
        <p:spPr/>
        <p:txBody>
          <a:bodyPr/>
          <a:lstStyle/>
          <a:p>
            <a:endParaRPr lang="ru-RU"/>
          </a:p>
        </p:txBody>
      </p:sp>
      <p:sp>
        <p:nvSpPr>
          <p:cNvPr id="8" name="Восьмиугольник 7">
            <a:hlinkClick r:id="rId2" action="ppaction://hlinksldjump">
              <a:snd r:embed="rId3" name="wind.wav"/>
            </a:hlinkClick>
          </p:cNvPr>
          <p:cNvSpPr/>
          <p:nvPr/>
        </p:nvSpPr>
        <p:spPr>
          <a:xfrm>
            <a:off x="661850" y="2636062"/>
            <a:ext cx="3283133" cy="3394626"/>
          </a:xfrm>
          <a:prstGeom prst="oc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 </a:t>
            </a:r>
            <a:r>
              <a:rPr lang="ru-RU" sz="2000" dirty="0">
                <a:solidFill>
                  <a:schemeClr val="tx1"/>
                </a:solidFill>
                <a:latin typeface="Times New Roman" panose="02020603050405020304" pitchFamily="18" charset="0"/>
                <a:cs typeface="Times New Roman" panose="02020603050405020304" pitchFamily="18" charset="0"/>
              </a:rPr>
              <a:t>П</a:t>
            </a:r>
            <a:r>
              <a:rPr lang="ru-RU" sz="2000" dirty="0" smtClean="0">
                <a:solidFill>
                  <a:schemeClr val="tx1"/>
                </a:solidFill>
                <a:latin typeface="Times New Roman" panose="02020603050405020304" pitchFamily="18" charset="0"/>
                <a:cs typeface="Times New Roman" panose="02020603050405020304" pitchFamily="18" charset="0"/>
              </a:rPr>
              <a:t>рикладная </a:t>
            </a:r>
            <a:r>
              <a:rPr lang="ru-RU" sz="2000" dirty="0">
                <a:solidFill>
                  <a:schemeClr val="tx1"/>
                </a:solidFill>
                <a:latin typeface="Times New Roman" panose="02020603050405020304" pitchFamily="18" charset="0"/>
                <a:cs typeface="Times New Roman" panose="02020603050405020304" pitchFamily="18" charset="0"/>
              </a:rPr>
              <a:t>программа для обработки электронных таблиц</a:t>
            </a:r>
          </a:p>
        </p:txBody>
      </p:sp>
      <p:sp>
        <p:nvSpPr>
          <p:cNvPr id="9" name="Восьмиугольник 8">
            <a:hlinkClick r:id="rId4" action="ppaction://hlinksldjump">
              <a:snd r:embed="rId5" name="applause.wav"/>
            </a:hlinkClick>
          </p:cNvPr>
          <p:cNvSpPr/>
          <p:nvPr/>
        </p:nvSpPr>
        <p:spPr>
          <a:xfrm>
            <a:off x="4394543" y="2621281"/>
            <a:ext cx="3315308" cy="3409408"/>
          </a:xfrm>
          <a:prstGeom prst="oc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tx1"/>
                </a:solidFill>
                <a:latin typeface="Times New Roman" panose="02020603050405020304" pitchFamily="18" charset="0"/>
                <a:cs typeface="Times New Roman" panose="02020603050405020304" pitchFamily="18" charset="0"/>
              </a:rPr>
              <a:t>Демонстрационный </a:t>
            </a:r>
            <a:r>
              <a:rPr lang="ru-RU" sz="2000" dirty="0">
                <a:solidFill>
                  <a:schemeClr val="tx1"/>
                </a:solidFill>
                <a:latin typeface="Times New Roman" panose="02020603050405020304" pitchFamily="18" charset="0"/>
                <a:cs typeface="Times New Roman" panose="02020603050405020304" pitchFamily="18" charset="0"/>
              </a:rPr>
              <a:t>набор слайдов, </a:t>
            </a:r>
            <a:r>
              <a:rPr lang="ru-RU" sz="2000" dirty="0" smtClean="0">
                <a:solidFill>
                  <a:schemeClr val="tx1"/>
                </a:solidFill>
                <a:latin typeface="Times New Roman" panose="02020603050405020304" pitchFamily="18" charset="0"/>
                <a:cs typeface="Times New Roman" panose="02020603050405020304" pitchFamily="18" charset="0"/>
              </a:rPr>
              <a:t>подготовленных </a:t>
            </a:r>
            <a:r>
              <a:rPr lang="ru-RU" sz="2000" dirty="0">
                <a:solidFill>
                  <a:schemeClr val="tx1"/>
                </a:solidFill>
                <a:latin typeface="Times New Roman" panose="02020603050405020304" pitchFamily="18" charset="0"/>
                <a:cs typeface="Times New Roman" panose="02020603050405020304" pitchFamily="18" charset="0"/>
              </a:rPr>
              <a:t>на компьютере</a:t>
            </a:r>
          </a:p>
        </p:txBody>
      </p:sp>
      <p:sp>
        <p:nvSpPr>
          <p:cNvPr id="10" name="Восьмиугольник 9">
            <a:hlinkClick r:id="rId2" action="ppaction://hlinksldjump">
              <a:snd r:embed="rId3" name="wind.wav"/>
            </a:hlinkClick>
          </p:cNvPr>
          <p:cNvSpPr/>
          <p:nvPr/>
        </p:nvSpPr>
        <p:spPr>
          <a:xfrm>
            <a:off x="8159411" y="2603500"/>
            <a:ext cx="3251106" cy="3427188"/>
          </a:xfrm>
          <a:prstGeom prst="oc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rgbClr val="000000"/>
                </a:solidFill>
                <a:latin typeface="Times New Roman" panose="02020603050405020304" pitchFamily="18" charset="0"/>
                <a:cs typeface="Times New Roman" panose="02020603050405020304" pitchFamily="18" charset="0"/>
              </a:rPr>
              <a:t>Текстовой </a:t>
            </a:r>
            <a:r>
              <a:rPr lang="ru-RU" sz="2000" dirty="0">
                <a:solidFill>
                  <a:srgbClr val="000000"/>
                </a:solidFill>
                <a:latin typeface="Times New Roman" panose="02020603050405020304" pitchFamily="18" charset="0"/>
                <a:cs typeface="Times New Roman" panose="02020603050405020304" pitchFamily="18" charset="0"/>
              </a:rPr>
              <a:t>документ, содержащий набор рисунков, фотографий, диаграмм</a:t>
            </a:r>
            <a:endParaRPr lang="ru-RU" sz="2000" dirty="0">
              <a:latin typeface="Times New Roman" panose="02020603050405020304" pitchFamily="18" charset="0"/>
              <a:cs typeface="Times New Roman" panose="02020603050405020304" pitchFamily="18" charset="0"/>
            </a:endParaRPr>
          </a:p>
        </p:txBody>
      </p:sp>
      <p:sp>
        <p:nvSpPr>
          <p:cNvPr id="13" name="Стрелка влево 12">
            <a:hlinkClick r:id="rId6" action="ppaction://hlinksldjump"/>
          </p:cNvPr>
          <p:cNvSpPr/>
          <p:nvPr/>
        </p:nvSpPr>
        <p:spPr>
          <a:xfrm>
            <a:off x="9916367" y="1375954"/>
            <a:ext cx="1242361" cy="78507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u="sng" dirty="0" smtClean="0">
                <a:cs typeface="Times New Roman" panose="02020603050405020304" pitchFamily="18" charset="0"/>
                <a:hlinkClick r:id="rId6" action="ppaction://hlinksldjump"/>
              </a:rPr>
              <a:t>назад</a:t>
            </a:r>
            <a:endParaRPr lang="ru-RU" u="sng" dirty="0">
              <a:cs typeface="Times New Roman" panose="02020603050405020304" pitchFamily="18" charset="0"/>
            </a:endParaRPr>
          </a:p>
        </p:txBody>
      </p:sp>
    </p:spTree>
    <p:extLst>
      <p:ext uri="{BB962C8B-B14F-4D97-AF65-F5344CB8AC3E}">
        <p14:creationId xmlns="" xmlns:p14="http://schemas.microsoft.com/office/powerpoint/2010/main" val="13614558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4" y="947919"/>
            <a:ext cx="8761413" cy="1298891"/>
          </a:xfrm>
        </p:spPr>
        <p:txBody>
          <a:bodyPr/>
          <a:lstStyle/>
          <a:p>
            <a:pPr algn="ctr"/>
            <a:r>
              <a:rPr lang="ru-RU" sz="2800" u="sng" dirty="0" smtClean="0">
                <a:solidFill>
                  <a:prstClr val="white"/>
                </a:solidFill>
                <a:latin typeface="Times New Roman" panose="02020603050405020304" pitchFamily="18" charset="0"/>
                <a:cs typeface="Times New Roman" panose="02020603050405020304" pitchFamily="18" charset="0"/>
              </a:rPr>
              <a:t>Компьютерная грамотность 30</a:t>
            </a:r>
            <a:br>
              <a:rPr lang="ru-RU" sz="2800" u="sng" dirty="0" smtClean="0">
                <a:solidFill>
                  <a:prstClr val="white"/>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Что такое программа </a:t>
            </a:r>
            <a:r>
              <a:rPr lang="en-US" sz="2800" dirty="0" smtClean="0">
                <a:solidFill>
                  <a:schemeClr val="tx1"/>
                </a:solidFill>
                <a:latin typeface="Times New Roman" panose="02020603050405020304" pitchFamily="18" charset="0"/>
                <a:cs typeface="Times New Roman" panose="02020603050405020304" pitchFamily="18" charset="0"/>
              </a:rPr>
              <a:t>Paint</a:t>
            </a:r>
            <a:r>
              <a:rPr lang="ru-RU" sz="2800" dirty="0" smtClean="0">
                <a:solidFill>
                  <a:schemeClr val="tx1"/>
                </a:solidFill>
                <a:latin typeface="Times New Roman" panose="02020603050405020304" pitchFamily="18" charset="0"/>
                <a:cs typeface="Times New Roman" panose="02020603050405020304" pitchFamily="18" charset="0"/>
              </a:rPr>
              <a:t>?</a:t>
            </a:r>
            <a:r>
              <a:rPr lang="en-US" sz="2800" dirty="0" smtClean="0">
                <a:solidFill>
                  <a:schemeClr val="tx1"/>
                </a:solidFill>
                <a:latin typeface="Times New Roman" panose="02020603050405020304" pitchFamily="18" charset="0"/>
                <a:cs typeface="Times New Roman" panose="02020603050405020304" pitchFamily="18" charset="0"/>
              </a:rPr>
              <a:t> </a:t>
            </a:r>
            <a:r>
              <a:rPr lang="ru-RU" sz="2800" u="sng" dirty="0" smtClean="0">
                <a:solidFill>
                  <a:prstClr val="white"/>
                </a:solidFill>
                <a:latin typeface="Times New Roman" panose="02020603050405020304" pitchFamily="18" charset="0"/>
                <a:cs typeface="Times New Roman" panose="02020603050405020304" pitchFamily="18" charset="0"/>
              </a:rPr>
              <a:t/>
            </a:r>
            <a:br>
              <a:rPr lang="ru-RU" sz="2800" u="sng" dirty="0" smtClean="0">
                <a:solidFill>
                  <a:prstClr val="white"/>
                </a:solidFill>
                <a:latin typeface="Times New Roman" panose="02020603050405020304" pitchFamily="18" charset="0"/>
                <a:cs typeface="Times New Roman" panose="02020603050405020304" pitchFamily="18" charset="0"/>
              </a:rPr>
            </a:br>
            <a:endParaRPr lang="ru-RU" dirty="0"/>
          </a:p>
        </p:txBody>
      </p:sp>
      <p:sp>
        <p:nvSpPr>
          <p:cNvPr id="3" name="Текст 2"/>
          <p:cNvSpPr>
            <a:spLocks noGrp="1"/>
          </p:cNvSpPr>
          <p:nvPr>
            <p:ph type="body" idx="1"/>
          </p:nvPr>
        </p:nvSpPr>
        <p:spPr/>
        <p:txBody>
          <a:bodyPr/>
          <a:lstStyle/>
          <a:p>
            <a:endParaRPr lang="ru-RU"/>
          </a:p>
        </p:txBody>
      </p:sp>
      <p:sp>
        <p:nvSpPr>
          <p:cNvPr id="4" name="Объект 3"/>
          <p:cNvSpPr>
            <a:spLocks noGrp="1"/>
          </p:cNvSpPr>
          <p:nvPr>
            <p:ph sz="half" idx="2"/>
          </p:nvPr>
        </p:nvSpPr>
        <p:spPr/>
        <p:txBody>
          <a:bodyPr/>
          <a:lstStyle/>
          <a:p>
            <a:endParaRPr lang="ru-RU" dirty="0"/>
          </a:p>
        </p:txBody>
      </p:sp>
      <p:sp>
        <p:nvSpPr>
          <p:cNvPr id="5" name="Текст 4"/>
          <p:cNvSpPr>
            <a:spLocks noGrp="1"/>
          </p:cNvSpPr>
          <p:nvPr>
            <p:ph type="body" sz="quarter" idx="3"/>
          </p:nvPr>
        </p:nvSpPr>
        <p:spPr/>
        <p:txBody>
          <a:bodyPr/>
          <a:lstStyle/>
          <a:p>
            <a:endParaRPr lang="ru-RU"/>
          </a:p>
        </p:txBody>
      </p:sp>
      <p:sp>
        <p:nvSpPr>
          <p:cNvPr id="6" name="Объект 5"/>
          <p:cNvSpPr>
            <a:spLocks noGrp="1"/>
          </p:cNvSpPr>
          <p:nvPr>
            <p:ph sz="quarter" idx="4"/>
          </p:nvPr>
        </p:nvSpPr>
        <p:spPr>
          <a:xfrm>
            <a:off x="6208712" y="3212324"/>
            <a:ext cx="4825159" cy="2807474"/>
          </a:xfrm>
        </p:spPr>
        <p:txBody>
          <a:bodyPr/>
          <a:lstStyle/>
          <a:p>
            <a:endParaRPr lang="ru-RU"/>
          </a:p>
        </p:txBody>
      </p:sp>
      <p:sp>
        <p:nvSpPr>
          <p:cNvPr id="7" name="Восьмиугольник 6">
            <a:hlinkClick r:id="rId2" action="ppaction://hlinksldjump">
              <a:snd r:embed="rId3" name="wind.wav"/>
            </a:hlinkClick>
          </p:cNvPr>
          <p:cNvSpPr/>
          <p:nvPr/>
        </p:nvSpPr>
        <p:spPr>
          <a:xfrm>
            <a:off x="832848" y="2636062"/>
            <a:ext cx="3225346" cy="3383735"/>
          </a:xfrm>
          <a:prstGeom prst="oc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latin typeface="Times New Roman" panose="02020603050405020304" pitchFamily="18" charset="0"/>
                <a:cs typeface="Times New Roman" panose="02020603050405020304" pitchFamily="18" charset="0"/>
              </a:rPr>
              <a:t>Текстовый редактор</a:t>
            </a:r>
            <a:endParaRPr lang="ru-RU" sz="2400" dirty="0">
              <a:solidFill>
                <a:schemeClr val="tx1"/>
              </a:solidFill>
              <a:latin typeface="Times New Roman" panose="02020603050405020304" pitchFamily="18" charset="0"/>
              <a:cs typeface="Times New Roman" panose="02020603050405020304" pitchFamily="18" charset="0"/>
            </a:endParaRPr>
          </a:p>
        </p:txBody>
      </p:sp>
      <p:sp>
        <p:nvSpPr>
          <p:cNvPr id="8" name="Восьмиугольник 7">
            <a:hlinkClick r:id="rId4" action="ppaction://hlinksldjump">
              <a:snd r:embed="rId5" name="applause.wav"/>
            </a:hlinkClick>
          </p:cNvPr>
          <p:cNvSpPr/>
          <p:nvPr/>
        </p:nvSpPr>
        <p:spPr>
          <a:xfrm>
            <a:off x="4609600" y="2603498"/>
            <a:ext cx="3198222" cy="3398517"/>
          </a:xfrm>
          <a:prstGeom prst="oc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latin typeface="Times New Roman" panose="02020603050405020304" pitchFamily="18" charset="0"/>
                <a:cs typeface="Times New Roman" panose="02020603050405020304" pitchFamily="18" charset="0"/>
              </a:rPr>
              <a:t>Графический редактор</a:t>
            </a:r>
            <a:endParaRPr lang="ru-RU" sz="2400" dirty="0">
              <a:solidFill>
                <a:schemeClr val="tx1"/>
              </a:solidFill>
              <a:latin typeface="Times New Roman" panose="02020603050405020304" pitchFamily="18" charset="0"/>
              <a:cs typeface="Times New Roman" panose="02020603050405020304" pitchFamily="18" charset="0"/>
            </a:endParaRPr>
          </a:p>
        </p:txBody>
      </p:sp>
      <p:sp>
        <p:nvSpPr>
          <p:cNvPr id="9" name="Восьмиугольник 8">
            <a:hlinkClick r:id="rId2" action="ppaction://hlinksldjump">
              <a:snd r:embed="rId3" name="wind.wav"/>
            </a:hlinkClick>
          </p:cNvPr>
          <p:cNvSpPr/>
          <p:nvPr/>
        </p:nvSpPr>
        <p:spPr>
          <a:xfrm>
            <a:off x="8316686" y="2603498"/>
            <a:ext cx="3039291" cy="3416299"/>
          </a:xfrm>
          <a:prstGeom prst="octag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latin typeface="Times New Roman" panose="02020603050405020304" pitchFamily="18" charset="0"/>
                <a:cs typeface="Times New Roman" panose="02020603050405020304" pitchFamily="18" charset="0"/>
              </a:rPr>
              <a:t>Музыкальный редактор</a:t>
            </a:r>
            <a:endParaRPr lang="ru-RU" sz="2400" dirty="0">
              <a:solidFill>
                <a:schemeClr val="tx1"/>
              </a:solidFill>
              <a:latin typeface="Times New Roman" panose="02020603050405020304" pitchFamily="18" charset="0"/>
              <a:cs typeface="Times New Roman" panose="02020603050405020304" pitchFamily="18" charset="0"/>
            </a:endParaRPr>
          </a:p>
        </p:txBody>
      </p:sp>
      <p:sp>
        <p:nvSpPr>
          <p:cNvPr id="10" name="Стрелка влево 9"/>
          <p:cNvSpPr/>
          <p:nvPr/>
        </p:nvSpPr>
        <p:spPr>
          <a:xfrm>
            <a:off x="10119360" y="1355048"/>
            <a:ext cx="1109036" cy="7437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u="sng" dirty="0" smtClean="0">
                <a:hlinkClick r:id="rId6" action="ppaction://hlinksldjump"/>
              </a:rPr>
              <a:t>назад</a:t>
            </a:r>
            <a:endParaRPr lang="ru-RU" u="sng" dirty="0"/>
          </a:p>
        </p:txBody>
      </p:sp>
    </p:spTree>
    <p:extLst>
      <p:ext uri="{BB962C8B-B14F-4D97-AF65-F5344CB8AC3E}">
        <p14:creationId xmlns="" xmlns:p14="http://schemas.microsoft.com/office/powerpoint/2010/main" val="196266867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7200" dirty="0" smtClean="0">
                <a:solidFill>
                  <a:schemeClr val="tx1"/>
                </a:solidFill>
              </a:rPr>
              <a:t>МОЛОДЕЦ!</a:t>
            </a:r>
            <a:endParaRPr lang="ru-RU" sz="7200" dirty="0">
              <a:solidFill>
                <a:schemeClr val="tx1"/>
              </a:solidFill>
            </a:endParaRPr>
          </a:p>
        </p:txBody>
      </p:sp>
      <p:pic>
        <p:nvPicPr>
          <p:cNvPr id="1026" name="Picture 2" descr="https://omoro.ru/wp-content/uploads/2018/05/veselii-smailik-19.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850980" y="1874838"/>
            <a:ext cx="5461454" cy="5285451"/>
          </a:xfrm>
          <a:prstGeom prst="rect">
            <a:avLst/>
          </a:prstGeom>
          <a:noFill/>
          <a:extLst>
            <a:ext uri="{909E8E84-426E-40DD-AFC4-6F175D3DCCD1}">
              <a14:hiddenFill xmlns="" xmlns:a14="http://schemas.microsoft.com/office/drawing/2010/main">
                <a:solidFill>
                  <a:srgbClr val="FFFFFF"/>
                </a:solidFill>
              </a14:hiddenFill>
            </a:ext>
          </a:extLst>
        </p:spPr>
      </p:pic>
      <p:sp>
        <p:nvSpPr>
          <p:cNvPr id="3" name="Стрелка влево 2"/>
          <p:cNvSpPr/>
          <p:nvPr/>
        </p:nvSpPr>
        <p:spPr>
          <a:xfrm>
            <a:off x="10154193" y="1312160"/>
            <a:ext cx="1236617" cy="76048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u="sng" dirty="0" smtClean="0">
                <a:hlinkClick r:id="rId3" action="ppaction://hlinksldjump"/>
              </a:rPr>
              <a:t>назад</a:t>
            </a:r>
            <a:endParaRPr lang="ru-RU" u="sng" dirty="0"/>
          </a:p>
        </p:txBody>
      </p:sp>
    </p:spTree>
    <p:extLst>
      <p:ext uri="{BB962C8B-B14F-4D97-AF65-F5344CB8AC3E}">
        <p14:creationId xmlns="" xmlns:p14="http://schemas.microsoft.com/office/powerpoint/2010/main" val="5747269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4" y="947920"/>
            <a:ext cx="10227149" cy="728480"/>
          </a:xfrm>
        </p:spPr>
        <p:txBody>
          <a:bodyPr/>
          <a:lstStyle/>
          <a:p>
            <a:pPr algn="r"/>
            <a:r>
              <a:rPr lang="ru-RU" sz="6000" dirty="0" smtClean="0">
                <a:solidFill>
                  <a:schemeClr val="tx1"/>
                </a:solidFill>
              </a:rPr>
              <a:t>ПОДУМАЙ ЕЩЕ!</a:t>
            </a:r>
            <a:endParaRPr lang="ru-RU" sz="6000" dirty="0">
              <a:solidFill>
                <a:schemeClr val="tx1"/>
              </a:solidFill>
            </a:endParaRPr>
          </a:p>
        </p:txBody>
      </p:sp>
      <p:sp>
        <p:nvSpPr>
          <p:cNvPr id="4" name="Стрелка влево 3">
            <a:hlinkClick r:id="rId2" action="ppaction://hlinksldjump"/>
          </p:cNvPr>
          <p:cNvSpPr/>
          <p:nvPr/>
        </p:nvSpPr>
        <p:spPr>
          <a:xfrm>
            <a:off x="9988731" y="1898468"/>
            <a:ext cx="1393372" cy="84473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u="sng" dirty="0" smtClean="0"/>
              <a:t>назад</a:t>
            </a:r>
            <a:endParaRPr lang="ru-RU" u="sng" dirty="0"/>
          </a:p>
        </p:txBody>
      </p:sp>
      <p:pic>
        <p:nvPicPr>
          <p:cNvPr id="5" name="Рисунок 4"/>
          <p:cNvPicPr>
            <a:picLocks noChangeAspect="1"/>
          </p:cNvPicPr>
          <p:nvPr/>
        </p:nvPicPr>
        <p:blipFill>
          <a:blip r:embed="rId3" cstate="print"/>
          <a:stretch>
            <a:fillRect/>
          </a:stretch>
        </p:blipFill>
        <p:spPr>
          <a:xfrm>
            <a:off x="957943" y="1898468"/>
            <a:ext cx="4828012" cy="4933542"/>
          </a:xfrm>
          <a:prstGeom prst="rect">
            <a:avLst/>
          </a:prstGeom>
        </p:spPr>
      </p:pic>
    </p:spTree>
    <p:extLst>
      <p:ext uri="{BB962C8B-B14F-4D97-AF65-F5344CB8AC3E}">
        <p14:creationId xmlns="" xmlns:p14="http://schemas.microsoft.com/office/powerpoint/2010/main" val="8871232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КОНЕЦ ИГРЫ!</a:t>
            </a:r>
            <a:endParaRPr lang="ru-RU" dirty="0"/>
          </a:p>
        </p:txBody>
      </p:sp>
      <p:pic>
        <p:nvPicPr>
          <p:cNvPr id="3" name="Рисунок 2"/>
          <p:cNvPicPr>
            <a:picLocks noChangeAspect="1"/>
          </p:cNvPicPr>
          <p:nvPr/>
        </p:nvPicPr>
        <p:blipFill>
          <a:blip r:embed="rId2" cstate="print">
            <a:clrChange>
              <a:clrFrom>
                <a:srgbClr val="E4E4E4"/>
              </a:clrFrom>
              <a:clrTo>
                <a:srgbClr val="E4E4E4">
                  <a:alpha val="0"/>
                </a:srgbClr>
              </a:clrTo>
            </a:clrChange>
          </a:blip>
          <a:stretch>
            <a:fillRect/>
          </a:stretch>
        </p:blipFill>
        <p:spPr>
          <a:xfrm>
            <a:off x="1154954" y="1676400"/>
            <a:ext cx="5669280" cy="5181600"/>
          </a:xfrm>
          <a:prstGeom prst="rect">
            <a:avLst/>
          </a:prstGeom>
        </p:spPr>
      </p:pic>
    </p:spTree>
    <p:extLst>
      <p:ext uri="{BB962C8B-B14F-4D97-AF65-F5344CB8AC3E}">
        <p14:creationId xmlns="" xmlns:p14="http://schemas.microsoft.com/office/powerpoint/2010/main" val="31454322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28828" y="165463"/>
            <a:ext cx="10836749" cy="6174377"/>
          </a:xfrm>
        </p:spPr>
        <p:txBody>
          <a:bodyPr/>
          <a:lstStyle/>
          <a:p>
            <a:r>
              <a:rPr lang="ru-RU" u="sng" dirty="0" smtClean="0">
                <a:solidFill>
                  <a:schemeClr val="tx1">
                    <a:lumMod val="95000"/>
                    <a:lumOff val="5000"/>
                  </a:schemeClr>
                </a:solidFill>
                <a:latin typeface="Times New Roman" panose="02020603050405020304" pitchFamily="18" charset="0"/>
                <a:cs typeface="Times New Roman" panose="02020603050405020304" pitchFamily="18" charset="0"/>
              </a:rPr>
              <a:t>Правила игры. Игра для детей 8-11 лет. </a:t>
            </a:r>
            <a:br>
              <a:rPr lang="ru-RU" u="sng" dirty="0" smtClean="0">
                <a:solidFill>
                  <a:schemeClr val="tx1">
                    <a:lumMod val="95000"/>
                    <a:lumOff val="5000"/>
                  </a:schemeClr>
                </a:solidFill>
                <a:latin typeface="Times New Roman" panose="02020603050405020304" pitchFamily="18" charset="0"/>
                <a:cs typeface="Times New Roman" panose="02020603050405020304" pitchFamily="18" charset="0"/>
              </a:rPr>
            </a:br>
            <a:r>
              <a:rPr lang="ru-RU" dirty="0" smtClean="0">
                <a:solidFill>
                  <a:schemeClr val="tx1">
                    <a:lumMod val="95000"/>
                    <a:lumOff val="5000"/>
                  </a:schemeClr>
                </a:solidFill>
                <a:latin typeface="Times New Roman" panose="02020603050405020304" pitchFamily="18" charset="0"/>
                <a:cs typeface="Times New Roman" panose="02020603050405020304" pitchFamily="18" charset="0"/>
              </a:rPr>
              <a:t>На игровом поле 3 категории вопросов и ячейки с цифрами. Необходимо выбрать категорию и ячейку с цифрой, нажать на нее (когда появится рука). На появившемся слайде ответить на вопрос, выбрав правильный ответ из предложенных. Ответили правильно, МОЛОДЕЦ, ответили неправильно ПОДУМАЙТЕ ЕЩЕ! Затем нажать на</a:t>
            </a:r>
            <a:br>
              <a:rPr lang="ru-RU" dirty="0" smtClean="0">
                <a:solidFill>
                  <a:schemeClr val="tx1">
                    <a:lumMod val="95000"/>
                    <a:lumOff val="5000"/>
                  </a:schemeClr>
                </a:solidFill>
                <a:latin typeface="Times New Roman" panose="02020603050405020304" pitchFamily="18" charset="0"/>
                <a:cs typeface="Times New Roman" panose="02020603050405020304" pitchFamily="18" charset="0"/>
              </a:rPr>
            </a:br>
            <a:r>
              <a:rPr lang="ru-RU" dirty="0" smtClean="0">
                <a:solidFill>
                  <a:schemeClr val="tx1">
                    <a:lumMod val="95000"/>
                    <a:lumOff val="5000"/>
                  </a:schemeClr>
                </a:solidFill>
                <a:latin typeface="Times New Roman" panose="02020603050405020304" pitchFamily="18" charset="0"/>
                <a:cs typeface="Times New Roman" panose="02020603050405020304" pitchFamily="18" charset="0"/>
              </a:rPr>
              <a:t>На игровом поле слева нажать на любую из категорий, игра пройдена.</a:t>
            </a:r>
            <a:endParaRPr lang="ru-RU"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3" name="Стрелка влево 2"/>
          <p:cNvSpPr/>
          <p:nvPr/>
        </p:nvSpPr>
        <p:spPr>
          <a:xfrm>
            <a:off x="8798685" y="4367159"/>
            <a:ext cx="1091621" cy="62701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u="sng" dirty="0" smtClean="0"/>
              <a:t>назад</a:t>
            </a:r>
            <a:endParaRPr lang="ru-RU" u="sng" dirty="0"/>
          </a:p>
        </p:txBody>
      </p:sp>
    </p:spTree>
    <p:extLst>
      <p:ext uri="{BB962C8B-B14F-4D97-AF65-F5344CB8AC3E}">
        <p14:creationId xmlns="" xmlns:p14="http://schemas.microsoft.com/office/powerpoint/2010/main" val="6146949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 xmlns:p14="http://schemas.microsoft.com/office/powerpoint/2010/main" val="2427555756"/>
              </p:ext>
            </p:extLst>
          </p:nvPr>
        </p:nvGraphicFramePr>
        <p:xfrm>
          <a:off x="130628" y="104505"/>
          <a:ext cx="11939452" cy="6670764"/>
        </p:xfrm>
        <a:graphic>
          <a:graphicData uri="http://schemas.openxmlformats.org/drawingml/2006/table">
            <a:tbl>
              <a:tblPr firstRow="1" bandRow="1">
                <a:tableStyleId>{5C22544A-7EE6-4342-B048-85BDC9FD1C3A}</a:tableStyleId>
              </a:tblPr>
              <a:tblGrid>
                <a:gridCol w="2984863">
                  <a:extLst>
                    <a:ext uri="{9D8B030D-6E8A-4147-A177-3AD203B41FA5}">
                      <a16:colId xmlns="" xmlns:a16="http://schemas.microsoft.com/office/drawing/2014/main" val="1706954301"/>
                    </a:ext>
                  </a:extLst>
                </a:gridCol>
                <a:gridCol w="2984863">
                  <a:extLst>
                    <a:ext uri="{9D8B030D-6E8A-4147-A177-3AD203B41FA5}">
                      <a16:colId xmlns="" xmlns:a16="http://schemas.microsoft.com/office/drawing/2014/main" val="1739600498"/>
                    </a:ext>
                  </a:extLst>
                </a:gridCol>
                <a:gridCol w="2984863">
                  <a:extLst>
                    <a:ext uri="{9D8B030D-6E8A-4147-A177-3AD203B41FA5}">
                      <a16:colId xmlns="" xmlns:a16="http://schemas.microsoft.com/office/drawing/2014/main" val="2366455124"/>
                    </a:ext>
                  </a:extLst>
                </a:gridCol>
                <a:gridCol w="2984863">
                  <a:extLst>
                    <a:ext uri="{9D8B030D-6E8A-4147-A177-3AD203B41FA5}">
                      <a16:colId xmlns="" xmlns:a16="http://schemas.microsoft.com/office/drawing/2014/main" val="3867945679"/>
                    </a:ext>
                  </a:extLst>
                </a:gridCol>
              </a:tblGrid>
              <a:tr h="2223588">
                <a:tc>
                  <a:txBody>
                    <a:bodyPr/>
                    <a:lstStyle/>
                    <a:p>
                      <a:pPr algn="ctr"/>
                      <a:endParaRPr lang="ru-RU" dirty="0" smtClean="0">
                        <a:latin typeface="Times New Roman" panose="02020603050405020304" pitchFamily="18" charset="0"/>
                        <a:cs typeface="Times New Roman" panose="02020603050405020304" pitchFamily="18" charset="0"/>
                      </a:endParaRPr>
                    </a:p>
                    <a:p>
                      <a:pPr algn="ctr"/>
                      <a:endParaRPr lang="ru-RU" dirty="0" smtClean="0">
                        <a:latin typeface="Times New Roman" panose="02020603050405020304" pitchFamily="18" charset="0"/>
                        <a:cs typeface="Times New Roman" panose="02020603050405020304" pitchFamily="18" charset="0"/>
                      </a:endParaRPr>
                    </a:p>
                    <a:p>
                      <a:pPr algn="ctr"/>
                      <a:endParaRPr lang="ru-RU" dirty="0" smtClean="0">
                        <a:latin typeface="Times New Roman" panose="02020603050405020304" pitchFamily="18" charset="0"/>
                        <a:cs typeface="Times New Roman" panose="02020603050405020304" pitchFamily="18" charset="0"/>
                        <a:hlinkClick r:id="rId2" action="ppaction://hlinksldjump"/>
                      </a:endParaRPr>
                    </a:p>
                    <a:p>
                      <a:pPr algn="ctr"/>
                      <a:r>
                        <a:rPr lang="ru-RU" sz="3200" dirty="0" smtClean="0">
                          <a:solidFill>
                            <a:schemeClr val="tx1"/>
                          </a:solidFill>
                          <a:latin typeface="Times New Roman" panose="02020603050405020304" pitchFamily="18" charset="0"/>
                          <a:cs typeface="Times New Roman" panose="02020603050405020304" pitchFamily="18" charset="0"/>
                          <a:hlinkClick r:id="rId2" action="ppaction://hlinksldjump"/>
                        </a:rPr>
                        <a:t>Устройство компьютера</a:t>
                      </a:r>
                      <a:endParaRPr lang="ru-RU" sz="3200" dirty="0">
                        <a:solidFill>
                          <a:schemeClr val="tx1"/>
                        </a:solidFill>
                        <a:latin typeface="Times New Roman" panose="02020603050405020304" pitchFamily="18" charset="0"/>
                        <a:cs typeface="Times New Roman" panose="02020603050405020304" pitchFamily="18" charset="0"/>
                      </a:endParaRPr>
                    </a:p>
                  </a:txBody>
                  <a:tcPr>
                    <a:solidFill>
                      <a:srgbClr val="00B050"/>
                    </a:solidFill>
                  </a:tcPr>
                </a:tc>
                <a:tc>
                  <a:txBody>
                    <a:bodyPr/>
                    <a:lstStyle/>
                    <a:p>
                      <a:endParaRPr lang="ru-RU" dirty="0"/>
                    </a:p>
                  </a:txBody>
                  <a:tcPr/>
                </a:tc>
                <a:tc>
                  <a:txBody>
                    <a:bodyPr/>
                    <a:lstStyle/>
                    <a:p>
                      <a:endParaRPr lang="ru-RU"/>
                    </a:p>
                  </a:txBody>
                  <a:tcPr/>
                </a:tc>
                <a:tc>
                  <a:txBody>
                    <a:bodyPr/>
                    <a:lstStyle/>
                    <a:p>
                      <a:endParaRPr lang="ru-RU"/>
                    </a:p>
                  </a:txBody>
                  <a:tcPr/>
                </a:tc>
                <a:extLst>
                  <a:ext uri="{0D108BD9-81ED-4DB2-BD59-A6C34878D82A}">
                    <a16:rowId xmlns="" xmlns:a16="http://schemas.microsoft.com/office/drawing/2014/main" val="3928699493"/>
                  </a:ext>
                </a:extLst>
              </a:tr>
              <a:tr h="2223588">
                <a:tc>
                  <a:txBody>
                    <a:bodyPr/>
                    <a:lstStyle/>
                    <a:p>
                      <a:pPr algn="ctr"/>
                      <a:endParaRPr lang="ru-RU" dirty="0" smtClean="0">
                        <a:latin typeface="Times New Roman" panose="02020603050405020304" pitchFamily="18" charset="0"/>
                        <a:cs typeface="Times New Roman" panose="02020603050405020304" pitchFamily="18" charset="0"/>
                      </a:endParaRPr>
                    </a:p>
                    <a:p>
                      <a:pPr algn="ctr"/>
                      <a:endParaRPr lang="ru-RU" dirty="0" smtClean="0">
                        <a:latin typeface="Times New Roman" panose="02020603050405020304" pitchFamily="18" charset="0"/>
                        <a:cs typeface="Times New Roman" panose="02020603050405020304" pitchFamily="18" charset="0"/>
                      </a:endParaRPr>
                    </a:p>
                    <a:p>
                      <a:pPr algn="ctr"/>
                      <a:endParaRPr lang="ru-RU" dirty="0" smtClean="0">
                        <a:latin typeface="Times New Roman" panose="02020603050405020304" pitchFamily="18" charset="0"/>
                        <a:cs typeface="Times New Roman" panose="02020603050405020304" pitchFamily="18" charset="0"/>
                      </a:endParaRPr>
                    </a:p>
                    <a:p>
                      <a:pPr algn="ctr"/>
                      <a:r>
                        <a:rPr lang="ru-RU" sz="3200" dirty="0" smtClean="0">
                          <a:solidFill>
                            <a:srgbClr val="C00000"/>
                          </a:solidFill>
                          <a:latin typeface="Times New Roman" panose="02020603050405020304" pitchFamily="18" charset="0"/>
                          <a:cs typeface="Times New Roman" panose="02020603050405020304" pitchFamily="18" charset="0"/>
                          <a:hlinkClick r:id="rId2" action="ppaction://hlinksldjump"/>
                        </a:rPr>
                        <a:t>Безопасность в интернете</a:t>
                      </a:r>
                      <a:endParaRPr lang="ru-RU" sz="3200" dirty="0">
                        <a:solidFill>
                          <a:srgbClr val="C00000"/>
                        </a:solidFill>
                        <a:latin typeface="Times New Roman" panose="02020603050405020304" pitchFamily="18" charset="0"/>
                        <a:cs typeface="Times New Roman" panose="02020603050405020304" pitchFamily="18" charset="0"/>
                      </a:endParaRPr>
                    </a:p>
                  </a:txBody>
                  <a:tcPr>
                    <a:solidFill>
                      <a:srgbClr val="002060"/>
                    </a:solidFill>
                  </a:tcPr>
                </a:tc>
                <a:tc>
                  <a:txBody>
                    <a:bodyPr/>
                    <a:lstStyle/>
                    <a:p>
                      <a:endParaRPr lang="ru-RU"/>
                    </a:p>
                  </a:txBody>
                  <a:tcPr/>
                </a:tc>
                <a:tc>
                  <a:txBody>
                    <a:bodyPr/>
                    <a:lstStyle/>
                    <a:p>
                      <a:endParaRPr lang="ru-RU"/>
                    </a:p>
                  </a:txBody>
                  <a:tcPr/>
                </a:tc>
                <a:tc>
                  <a:txBody>
                    <a:bodyPr/>
                    <a:lstStyle/>
                    <a:p>
                      <a:endParaRPr lang="ru-RU"/>
                    </a:p>
                  </a:txBody>
                  <a:tcPr/>
                </a:tc>
                <a:extLst>
                  <a:ext uri="{0D108BD9-81ED-4DB2-BD59-A6C34878D82A}">
                    <a16:rowId xmlns="" xmlns:a16="http://schemas.microsoft.com/office/drawing/2014/main" val="3432989521"/>
                  </a:ext>
                </a:extLst>
              </a:tr>
              <a:tr h="2223588">
                <a:tc>
                  <a:txBody>
                    <a:bodyPr/>
                    <a:lstStyle/>
                    <a:p>
                      <a:endParaRPr lang="ru-RU" dirty="0" smtClean="0">
                        <a:latin typeface="Times New Roman" panose="02020603050405020304" pitchFamily="18" charset="0"/>
                        <a:cs typeface="Times New Roman" panose="02020603050405020304" pitchFamily="18" charset="0"/>
                        <a:hlinkClick r:id="rId2" action="ppaction://hlinksldjump"/>
                      </a:endParaRPr>
                    </a:p>
                    <a:p>
                      <a:endParaRPr lang="ru-RU" dirty="0" smtClean="0">
                        <a:latin typeface="Times New Roman" panose="02020603050405020304" pitchFamily="18" charset="0"/>
                        <a:cs typeface="Times New Roman" panose="02020603050405020304" pitchFamily="18" charset="0"/>
                        <a:hlinkClick r:id="rId2" action="ppaction://hlinksldjump"/>
                      </a:endParaRPr>
                    </a:p>
                    <a:p>
                      <a:endParaRPr lang="ru-RU" dirty="0" smtClean="0">
                        <a:latin typeface="Times New Roman" panose="02020603050405020304" pitchFamily="18" charset="0"/>
                        <a:cs typeface="Times New Roman" panose="02020603050405020304" pitchFamily="18" charset="0"/>
                        <a:hlinkClick r:id="rId2" action="ppaction://hlinksldjump"/>
                      </a:endParaRPr>
                    </a:p>
                    <a:p>
                      <a:r>
                        <a:rPr lang="ru-RU" sz="3200" dirty="0" smtClean="0">
                          <a:latin typeface="Times New Roman" panose="02020603050405020304" pitchFamily="18" charset="0"/>
                          <a:cs typeface="Times New Roman" panose="02020603050405020304" pitchFamily="18" charset="0"/>
                          <a:hlinkClick r:id="rId2" action="ppaction://hlinksldjump"/>
                        </a:rPr>
                        <a:t>Компьютерная грамотность</a:t>
                      </a:r>
                      <a:endParaRPr lang="ru-RU" sz="3200" dirty="0">
                        <a:latin typeface="Times New Roman" panose="02020603050405020304" pitchFamily="18" charset="0"/>
                        <a:cs typeface="Times New Roman" panose="02020603050405020304" pitchFamily="18" charset="0"/>
                      </a:endParaRPr>
                    </a:p>
                  </a:txBody>
                  <a:tcPr>
                    <a:solidFill>
                      <a:srgbClr val="C00000"/>
                    </a:solidFill>
                  </a:tcPr>
                </a:tc>
                <a:tc>
                  <a:txBody>
                    <a:bodyPr/>
                    <a:lstStyle/>
                    <a:p>
                      <a:endParaRPr lang="ru-RU"/>
                    </a:p>
                  </a:txBody>
                  <a:tcPr/>
                </a:tc>
                <a:tc>
                  <a:txBody>
                    <a:bodyPr/>
                    <a:lstStyle/>
                    <a:p>
                      <a:endParaRPr lang="ru-RU"/>
                    </a:p>
                  </a:txBody>
                  <a:tcPr/>
                </a:tc>
                <a:tc>
                  <a:txBody>
                    <a:bodyPr/>
                    <a:lstStyle/>
                    <a:p>
                      <a:endParaRPr lang="ru-RU" dirty="0"/>
                    </a:p>
                  </a:txBody>
                  <a:tcPr/>
                </a:tc>
                <a:extLst>
                  <a:ext uri="{0D108BD9-81ED-4DB2-BD59-A6C34878D82A}">
                    <a16:rowId xmlns="" xmlns:a16="http://schemas.microsoft.com/office/drawing/2014/main" val="2224856795"/>
                  </a:ext>
                </a:extLst>
              </a:tr>
            </a:tbl>
          </a:graphicData>
        </a:graphic>
      </p:graphicFrame>
      <p:sp>
        <p:nvSpPr>
          <p:cNvPr id="3" name="Скругленный прямоугольник 2">
            <a:hlinkClick r:id="rId3" action="ppaction://hlinksldjump">
              <a:snd r:embed="rId4" name="click.wav"/>
            </a:hlinkClick>
          </p:cNvPr>
          <p:cNvSpPr/>
          <p:nvPr/>
        </p:nvSpPr>
        <p:spPr>
          <a:xfrm>
            <a:off x="4136572" y="714103"/>
            <a:ext cx="1105987" cy="1132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u="sng" dirty="0" smtClean="0"/>
              <a:t>10</a:t>
            </a:r>
            <a:endParaRPr lang="ru-RU" sz="2800" u="sng" dirty="0"/>
          </a:p>
        </p:txBody>
      </p:sp>
      <p:sp>
        <p:nvSpPr>
          <p:cNvPr id="4" name="Скругленный прямоугольник 3"/>
          <p:cNvSpPr/>
          <p:nvPr/>
        </p:nvSpPr>
        <p:spPr>
          <a:xfrm>
            <a:off x="7154092" y="714103"/>
            <a:ext cx="1105987" cy="1132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u="sng" dirty="0" smtClean="0">
                <a:hlinkClick r:id="rId5" action="ppaction://hlinksldjump">
                  <a:snd r:embed="rId4" name="click.wav"/>
                </a:hlinkClick>
              </a:rPr>
              <a:t>20</a:t>
            </a:r>
            <a:endParaRPr lang="ru-RU" sz="2800" u="sng" dirty="0"/>
          </a:p>
        </p:txBody>
      </p:sp>
      <p:sp>
        <p:nvSpPr>
          <p:cNvPr id="5" name="Скругленный прямоугольник 4">
            <a:hlinkClick r:id="rId6" action="ppaction://hlinksldjump">
              <a:snd r:embed="rId4" name="click.wav"/>
            </a:hlinkClick>
          </p:cNvPr>
          <p:cNvSpPr/>
          <p:nvPr/>
        </p:nvSpPr>
        <p:spPr>
          <a:xfrm>
            <a:off x="10221683" y="714104"/>
            <a:ext cx="1140824" cy="113211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u="sng" dirty="0" smtClean="0"/>
              <a:t>30</a:t>
            </a:r>
            <a:endParaRPr lang="ru-RU" sz="2800" u="sng" dirty="0"/>
          </a:p>
        </p:txBody>
      </p:sp>
      <p:sp>
        <p:nvSpPr>
          <p:cNvPr id="6" name="Скругленный прямоугольник 5"/>
          <p:cNvSpPr/>
          <p:nvPr/>
        </p:nvSpPr>
        <p:spPr>
          <a:xfrm>
            <a:off x="4136571" y="2778033"/>
            <a:ext cx="1105988" cy="11146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u="sng" dirty="0" smtClean="0">
                <a:hlinkClick r:id="rId7" action="ppaction://hlinksldjump">
                  <a:snd r:embed="rId8" name="coin.wav"/>
                </a:hlinkClick>
              </a:rPr>
              <a:t>10</a:t>
            </a:r>
            <a:endParaRPr lang="ru-RU" sz="2800" u="sng" dirty="0"/>
          </a:p>
        </p:txBody>
      </p:sp>
      <p:sp>
        <p:nvSpPr>
          <p:cNvPr id="7" name="Скругленный прямоугольник 6"/>
          <p:cNvSpPr/>
          <p:nvPr/>
        </p:nvSpPr>
        <p:spPr>
          <a:xfrm>
            <a:off x="7154092" y="2778032"/>
            <a:ext cx="1105986" cy="111469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u="sng" dirty="0" smtClean="0">
                <a:hlinkClick r:id="rId9" action="ppaction://hlinksldjump">
                  <a:snd r:embed="rId8" name="coin.wav"/>
                </a:hlinkClick>
              </a:rPr>
              <a:t>20</a:t>
            </a:r>
            <a:endParaRPr lang="ru-RU" sz="2800" u="sng" dirty="0"/>
          </a:p>
        </p:txBody>
      </p:sp>
      <p:sp>
        <p:nvSpPr>
          <p:cNvPr id="8" name="Скругленный прямоугольник 7"/>
          <p:cNvSpPr/>
          <p:nvPr/>
        </p:nvSpPr>
        <p:spPr>
          <a:xfrm>
            <a:off x="10254342" y="2778031"/>
            <a:ext cx="1108165" cy="11146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u="sng" dirty="0" smtClean="0">
                <a:hlinkClick r:id="rId10" action="ppaction://hlinksldjump">
                  <a:snd r:embed="rId8" name="coin.wav"/>
                </a:hlinkClick>
              </a:rPr>
              <a:t>30</a:t>
            </a:r>
            <a:endParaRPr lang="ru-RU" sz="2800" u="sng" dirty="0"/>
          </a:p>
        </p:txBody>
      </p:sp>
      <p:sp>
        <p:nvSpPr>
          <p:cNvPr id="9" name="Скругленный прямоугольник 8">
            <a:hlinkClick r:id="rId11" action="ppaction://hlinksldjump">
              <a:snd r:embed="rId12" name="voltage.wav"/>
            </a:hlinkClick>
          </p:cNvPr>
          <p:cNvSpPr/>
          <p:nvPr/>
        </p:nvSpPr>
        <p:spPr>
          <a:xfrm>
            <a:off x="4136571" y="5303519"/>
            <a:ext cx="1184365" cy="11059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u="sng" dirty="0" smtClean="0">
                <a:hlinkClick r:id="rId13" action="ppaction://hlinksldjump">
                  <a:snd r:embed="rId12" name="voltage.wav"/>
                </a:hlinkClick>
              </a:rPr>
              <a:t>10</a:t>
            </a:r>
            <a:endParaRPr lang="ru-RU" sz="2800" u="sng" dirty="0"/>
          </a:p>
        </p:txBody>
      </p:sp>
      <p:sp>
        <p:nvSpPr>
          <p:cNvPr id="10" name="Скругленный прямоугольник 9">
            <a:hlinkClick r:id="rId11" action="ppaction://hlinksldjump">
              <a:snd r:embed="rId14" name="wind.wav"/>
            </a:hlinkClick>
          </p:cNvPr>
          <p:cNvSpPr/>
          <p:nvPr/>
        </p:nvSpPr>
        <p:spPr>
          <a:xfrm>
            <a:off x="7201989" y="5303521"/>
            <a:ext cx="1105987" cy="11059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u="sng" dirty="0" smtClean="0">
                <a:hlinkClick r:id="rId11" action="ppaction://hlinksldjump">
                  <a:snd r:embed="rId12" name="voltage.wav"/>
                </a:hlinkClick>
              </a:rPr>
              <a:t>20</a:t>
            </a:r>
            <a:endParaRPr lang="ru-RU" sz="2800" u="sng" dirty="0"/>
          </a:p>
        </p:txBody>
      </p:sp>
      <p:sp>
        <p:nvSpPr>
          <p:cNvPr id="11" name="Скругленный прямоугольник 10">
            <a:hlinkClick r:id="rId15" action="ppaction://hlinksldjump">
              <a:snd r:embed="rId12" name="voltage.wav"/>
            </a:hlinkClick>
          </p:cNvPr>
          <p:cNvSpPr/>
          <p:nvPr/>
        </p:nvSpPr>
        <p:spPr>
          <a:xfrm>
            <a:off x="10310950" y="5303520"/>
            <a:ext cx="1084215" cy="11059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u="sng" dirty="0" smtClean="0"/>
              <a:t>30</a:t>
            </a:r>
            <a:endParaRPr lang="ru-RU" sz="2800" u="sng" dirty="0"/>
          </a:p>
        </p:txBody>
      </p:sp>
    </p:spTree>
    <p:extLst>
      <p:ext uri="{BB962C8B-B14F-4D97-AF65-F5344CB8AC3E}">
        <p14:creationId xmlns="" xmlns:p14="http://schemas.microsoft.com/office/powerpoint/2010/main" val="25312966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2800" u="sng" dirty="0" smtClean="0">
                <a:latin typeface="Times New Roman" panose="02020603050405020304" pitchFamily="18" charset="0"/>
                <a:cs typeface="Times New Roman" panose="02020603050405020304" pitchFamily="18" charset="0"/>
              </a:rPr>
              <a:t/>
            </a:r>
            <a:br>
              <a:rPr lang="ru-RU" sz="2800" u="sng" dirty="0" smtClean="0">
                <a:latin typeface="Times New Roman" panose="02020603050405020304" pitchFamily="18" charset="0"/>
                <a:cs typeface="Times New Roman" panose="02020603050405020304" pitchFamily="18" charset="0"/>
              </a:rPr>
            </a:br>
            <a:r>
              <a:rPr lang="ru-RU" sz="2800" u="sng" dirty="0">
                <a:latin typeface="Times New Roman" panose="02020603050405020304" pitchFamily="18" charset="0"/>
                <a:cs typeface="Times New Roman" panose="02020603050405020304" pitchFamily="18" charset="0"/>
              </a:rPr>
              <a:t/>
            </a:r>
            <a:br>
              <a:rPr lang="ru-RU" sz="2800" u="sng" dirty="0">
                <a:latin typeface="Times New Roman" panose="02020603050405020304" pitchFamily="18" charset="0"/>
                <a:cs typeface="Times New Roman" panose="02020603050405020304" pitchFamily="18" charset="0"/>
              </a:rPr>
            </a:br>
            <a:r>
              <a:rPr lang="ru-RU" sz="2800" u="sng" dirty="0" smtClean="0">
                <a:latin typeface="Times New Roman" panose="02020603050405020304" pitchFamily="18" charset="0"/>
                <a:cs typeface="Times New Roman" panose="02020603050405020304" pitchFamily="18" charset="0"/>
              </a:rPr>
              <a:t>Устройство компьютера 10</a:t>
            </a:r>
            <a:r>
              <a:rPr lang="ru-RU" u="sng" dirty="0" smtClean="0">
                <a:latin typeface="Times New Roman" panose="02020603050405020304" pitchFamily="18" charset="0"/>
                <a:cs typeface="Times New Roman" panose="02020603050405020304" pitchFamily="18" charset="0"/>
              </a:rPr>
              <a:t/>
            </a:r>
            <a:br>
              <a:rPr lang="ru-RU" u="sng" dirty="0" smtClean="0">
                <a:latin typeface="Times New Roman" panose="02020603050405020304" pitchFamily="18" charset="0"/>
                <a:cs typeface="Times New Roman" panose="02020603050405020304" pitchFamily="18" charset="0"/>
              </a:rPr>
            </a:br>
            <a:r>
              <a:rPr lang="ru-RU" dirty="0">
                <a:solidFill>
                  <a:schemeClr val="tx1">
                    <a:lumMod val="95000"/>
                    <a:lumOff val="5000"/>
                  </a:schemeClr>
                </a:solidFill>
                <a:latin typeface="Times New Roman" panose="02020603050405020304" pitchFamily="18" charset="0"/>
                <a:cs typeface="Times New Roman" panose="02020603050405020304" pitchFamily="18" charset="0"/>
              </a:rPr>
              <a:t>Компьютер это -</a:t>
            </a:r>
            <a:r>
              <a:rPr lang="ru-RU" u="sng" dirty="0" smtClean="0">
                <a:latin typeface="Times New Roman" panose="02020603050405020304" pitchFamily="18" charset="0"/>
                <a:cs typeface="Times New Roman" panose="02020603050405020304" pitchFamily="18" charset="0"/>
              </a:rPr>
              <a:t/>
            </a:r>
            <a:br>
              <a:rPr lang="ru-RU" u="sng" dirty="0" smtClean="0">
                <a:latin typeface="Times New Roman" panose="02020603050405020304" pitchFamily="18" charset="0"/>
                <a:cs typeface="Times New Roman" panose="02020603050405020304" pitchFamily="18" charset="0"/>
              </a:rPr>
            </a:br>
            <a:endParaRPr lang="ru-RU" u="sng"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p:txBody>
          <a:bodyPr/>
          <a:lstStyle/>
          <a:p>
            <a:endParaRPr lang="ru-RU"/>
          </a:p>
        </p:txBody>
      </p:sp>
      <p:sp>
        <p:nvSpPr>
          <p:cNvPr id="4" name="Объект 3"/>
          <p:cNvSpPr>
            <a:spLocks noGrp="1"/>
          </p:cNvSpPr>
          <p:nvPr>
            <p:ph sz="half" idx="2"/>
          </p:nvPr>
        </p:nvSpPr>
        <p:spPr/>
        <p:txBody>
          <a:bodyPr/>
          <a:lstStyle/>
          <a:p>
            <a:endParaRPr lang="ru-RU" dirty="0"/>
          </a:p>
        </p:txBody>
      </p:sp>
      <p:sp>
        <p:nvSpPr>
          <p:cNvPr id="5" name="Овал 4">
            <a:hlinkClick r:id="rId2" action="ppaction://hlinksldjump">
              <a:snd r:embed="rId3" name="applause.wav"/>
            </a:hlinkClick>
          </p:cNvPr>
          <p:cNvSpPr/>
          <p:nvPr/>
        </p:nvSpPr>
        <p:spPr>
          <a:xfrm>
            <a:off x="151980" y="2603500"/>
            <a:ext cx="3413760" cy="37885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lumMod val="95000"/>
                    <a:lumOff val="5000"/>
                  </a:schemeClr>
                </a:solidFill>
                <a:latin typeface="Times New Roman" panose="02020603050405020304" pitchFamily="18" charset="0"/>
                <a:cs typeface="Times New Roman" panose="02020603050405020304" pitchFamily="18" charset="0"/>
              </a:rPr>
              <a:t>многофункциональное </a:t>
            </a:r>
          </a:p>
          <a:p>
            <a:pPr algn="ctr"/>
            <a:r>
              <a:rPr lang="ru-RU" dirty="0" smtClean="0">
                <a:solidFill>
                  <a:schemeClr val="tx1">
                    <a:lumMod val="95000"/>
                    <a:lumOff val="5000"/>
                  </a:schemeClr>
                </a:solidFill>
                <a:latin typeface="Times New Roman" panose="02020603050405020304" pitchFamily="18" charset="0"/>
                <a:cs typeface="Times New Roman" panose="02020603050405020304" pitchFamily="18" charset="0"/>
              </a:rPr>
              <a:t>электронное </a:t>
            </a:r>
            <a:r>
              <a:rPr lang="ru-RU" dirty="0">
                <a:solidFill>
                  <a:schemeClr val="tx1">
                    <a:lumMod val="95000"/>
                    <a:lumOff val="5000"/>
                  </a:schemeClr>
                </a:solidFill>
                <a:latin typeface="Times New Roman" panose="02020603050405020304" pitchFamily="18" charset="0"/>
                <a:cs typeface="Times New Roman" panose="02020603050405020304" pitchFamily="18" charset="0"/>
              </a:rPr>
              <a:t>устройство для работы с </a:t>
            </a:r>
            <a:r>
              <a:rPr lang="ru-RU" dirty="0" smtClean="0">
                <a:solidFill>
                  <a:schemeClr val="tx1">
                    <a:lumMod val="95000"/>
                    <a:lumOff val="5000"/>
                  </a:schemeClr>
                </a:solidFill>
                <a:latin typeface="Times New Roman" panose="02020603050405020304" pitchFamily="18" charset="0"/>
                <a:cs typeface="Times New Roman" panose="02020603050405020304" pitchFamily="18" charset="0"/>
              </a:rPr>
              <a:t>информацией</a:t>
            </a:r>
            <a:endParaRPr lang="ru-RU"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6" name="Овал 5">
            <a:hlinkClick r:id="rId4" action="ppaction://hlinksldjump">
              <a:snd r:embed="rId5" name="wind.wav"/>
            </a:hlinkClick>
          </p:cNvPr>
          <p:cNvSpPr/>
          <p:nvPr/>
        </p:nvSpPr>
        <p:spPr>
          <a:xfrm>
            <a:off x="4230777" y="2603500"/>
            <a:ext cx="3498669" cy="37885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  </a:t>
            </a:r>
            <a:r>
              <a:rPr lang="ru-RU" sz="2400" dirty="0" smtClean="0">
                <a:solidFill>
                  <a:schemeClr val="tx1">
                    <a:lumMod val="95000"/>
                    <a:lumOff val="5000"/>
                  </a:schemeClr>
                </a:solidFill>
                <a:latin typeface="Times New Roman" panose="02020603050405020304" pitchFamily="18" charset="0"/>
                <a:cs typeface="Times New Roman" panose="02020603050405020304" pitchFamily="18" charset="0"/>
              </a:rPr>
              <a:t>устройство </a:t>
            </a:r>
            <a:r>
              <a:rPr lang="ru-RU" sz="2400" dirty="0">
                <a:solidFill>
                  <a:schemeClr val="tx1">
                    <a:lumMod val="95000"/>
                    <a:lumOff val="5000"/>
                  </a:schemeClr>
                </a:solidFill>
                <a:latin typeface="Times New Roman" panose="02020603050405020304" pitchFamily="18" charset="0"/>
                <a:cs typeface="Times New Roman" panose="02020603050405020304" pitchFamily="18" charset="0"/>
              </a:rPr>
              <a:t>для обработки </a:t>
            </a:r>
            <a:r>
              <a:rPr lang="ru-RU" sz="2400" dirty="0" smtClean="0">
                <a:solidFill>
                  <a:schemeClr val="tx1"/>
                </a:solidFill>
                <a:latin typeface="Times New Roman" panose="02020603050405020304" pitchFamily="18" charset="0"/>
                <a:cs typeface="Times New Roman" panose="02020603050405020304" pitchFamily="18" charset="0"/>
              </a:rPr>
              <a:t>аналоговых</a:t>
            </a:r>
          </a:p>
          <a:p>
            <a:pPr algn="ctr"/>
            <a:r>
              <a:rPr lang="ru-RU" sz="2400" dirty="0" smtClean="0">
                <a:solidFill>
                  <a:schemeClr val="tx1">
                    <a:lumMod val="95000"/>
                    <a:lumOff val="5000"/>
                  </a:schemeClr>
                </a:solidFill>
                <a:latin typeface="Times New Roman" panose="02020603050405020304" pitchFamily="18" charset="0"/>
                <a:cs typeface="Times New Roman" panose="02020603050405020304" pitchFamily="18" charset="0"/>
              </a:rPr>
              <a:t>сигналов</a:t>
            </a:r>
            <a:endParaRPr lang="ru-RU" sz="2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7" name="Овал 6">
            <a:hlinkClick r:id="rId4" action="ppaction://hlinksldjump">
              <a:snd r:embed="rId5" name="wind.wav"/>
            </a:hlinkClick>
          </p:cNvPr>
          <p:cNvSpPr/>
          <p:nvPr/>
        </p:nvSpPr>
        <p:spPr>
          <a:xfrm>
            <a:off x="8281851" y="2603500"/>
            <a:ext cx="3457303" cy="37885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a:t> </a:t>
            </a:r>
            <a:r>
              <a:rPr lang="ru-RU" sz="2400" dirty="0">
                <a:solidFill>
                  <a:schemeClr val="tx1">
                    <a:lumMod val="95000"/>
                    <a:lumOff val="5000"/>
                  </a:schemeClr>
                </a:solidFill>
                <a:latin typeface="Times New Roman" panose="02020603050405020304" pitchFamily="18" charset="0"/>
                <a:cs typeface="Times New Roman" panose="02020603050405020304" pitchFamily="18" charset="0"/>
              </a:rPr>
              <a:t>электронное </a:t>
            </a:r>
            <a:r>
              <a:rPr lang="ru-RU" sz="2400" dirty="0" smtClean="0">
                <a:solidFill>
                  <a:schemeClr val="tx1">
                    <a:lumMod val="95000"/>
                    <a:lumOff val="5000"/>
                  </a:schemeClr>
                </a:solidFill>
                <a:latin typeface="Times New Roman" panose="02020603050405020304" pitchFamily="18" charset="0"/>
                <a:cs typeface="Times New Roman" panose="02020603050405020304" pitchFamily="18" charset="0"/>
              </a:rPr>
              <a:t>вычислительное устройство </a:t>
            </a:r>
            <a:r>
              <a:rPr lang="ru-RU" sz="2400" dirty="0">
                <a:solidFill>
                  <a:schemeClr val="tx1">
                    <a:lumMod val="95000"/>
                    <a:lumOff val="5000"/>
                  </a:schemeClr>
                </a:solidFill>
                <a:latin typeface="Times New Roman" panose="02020603050405020304" pitchFamily="18" charset="0"/>
                <a:cs typeface="Times New Roman" panose="02020603050405020304" pitchFamily="18" charset="0"/>
              </a:rPr>
              <a:t>для обработки </a:t>
            </a:r>
            <a:r>
              <a:rPr lang="ru-RU" sz="2400" dirty="0" smtClean="0">
                <a:solidFill>
                  <a:schemeClr val="tx1">
                    <a:lumMod val="95000"/>
                    <a:lumOff val="5000"/>
                  </a:schemeClr>
                </a:solidFill>
                <a:latin typeface="Times New Roman" panose="02020603050405020304" pitchFamily="18" charset="0"/>
                <a:cs typeface="Times New Roman" panose="02020603050405020304" pitchFamily="18" charset="0"/>
              </a:rPr>
              <a:t>чисел</a:t>
            </a:r>
            <a:endParaRPr lang="ru-RU" sz="24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8" name="Стрелка влево 7"/>
          <p:cNvSpPr/>
          <p:nvPr/>
        </p:nvSpPr>
        <p:spPr>
          <a:xfrm>
            <a:off x="9916367" y="1392586"/>
            <a:ext cx="1245325" cy="80002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u="sng" dirty="0" smtClean="0">
                <a:hlinkClick r:id="rId6" action="ppaction://hlinksldjump"/>
              </a:rPr>
              <a:t>назад</a:t>
            </a:r>
            <a:endParaRPr lang="ru-RU" u="sng" dirty="0"/>
          </a:p>
        </p:txBody>
      </p:sp>
    </p:spTree>
    <p:extLst>
      <p:ext uri="{BB962C8B-B14F-4D97-AF65-F5344CB8AC3E}">
        <p14:creationId xmlns="" xmlns:p14="http://schemas.microsoft.com/office/powerpoint/2010/main" val="11224218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2800" u="sng" dirty="0" smtClean="0">
                <a:solidFill>
                  <a:srgbClr val="EBEBEB"/>
                </a:solidFill>
                <a:latin typeface="Times New Roman" panose="02020603050405020304" pitchFamily="18" charset="0"/>
                <a:cs typeface="Times New Roman" panose="02020603050405020304" pitchFamily="18" charset="0"/>
              </a:rPr>
              <a:t/>
            </a:r>
            <a:br>
              <a:rPr lang="ru-RU" sz="2800" u="sng" dirty="0" smtClean="0">
                <a:solidFill>
                  <a:srgbClr val="EBEBEB"/>
                </a:solidFill>
                <a:latin typeface="Times New Roman" panose="02020603050405020304" pitchFamily="18" charset="0"/>
                <a:cs typeface="Times New Roman" panose="02020603050405020304" pitchFamily="18" charset="0"/>
              </a:rPr>
            </a:br>
            <a:r>
              <a:rPr lang="ru-RU" sz="2800" u="sng" dirty="0" smtClean="0">
                <a:solidFill>
                  <a:srgbClr val="EBEBEB"/>
                </a:solidFill>
                <a:latin typeface="Times New Roman" panose="02020603050405020304" pitchFamily="18" charset="0"/>
                <a:cs typeface="Times New Roman" panose="02020603050405020304" pitchFamily="18" charset="0"/>
              </a:rPr>
              <a:t>Устройство </a:t>
            </a:r>
            <a:r>
              <a:rPr lang="ru-RU" sz="2800" u="sng" dirty="0">
                <a:solidFill>
                  <a:srgbClr val="EBEBEB"/>
                </a:solidFill>
                <a:latin typeface="Times New Roman" panose="02020603050405020304" pitchFamily="18" charset="0"/>
                <a:cs typeface="Times New Roman" panose="02020603050405020304" pitchFamily="18" charset="0"/>
              </a:rPr>
              <a:t>компьютера </a:t>
            </a:r>
            <a:r>
              <a:rPr lang="ru-RU" sz="2800" u="sng" dirty="0" smtClean="0">
                <a:solidFill>
                  <a:srgbClr val="EBEBEB"/>
                </a:solidFill>
                <a:latin typeface="Times New Roman" panose="02020603050405020304" pitchFamily="18" charset="0"/>
                <a:cs typeface="Times New Roman" panose="02020603050405020304" pitchFamily="18" charset="0"/>
              </a:rPr>
              <a:t>20</a:t>
            </a:r>
            <a:br>
              <a:rPr lang="ru-RU" sz="2800" u="sng" dirty="0" smtClean="0">
                <a:solidFill>
                  <a:srgbClr val="EBEBEB"/>
                </a:solidFill>
                <a:latin typeface="Times New Roman" panose="02020603050405020304" pitchFamily="18" charset="0"/>
                <a:cs typeface="Times New Roman" panose="02020603050405020304" pitchFamily="18" charset="0"/>
              </a:rPr>
            </a:br>
            <a:r>
              <a:rPr lang="ru-RU" dirty="0">
                <a:solidFill>
                  <a:schemeClr val="tx1">
                    <a:lumMod val="95000"/>
                    <a:lumOff val="5000"/>
                  </a:schemeClr>
                </a:solidFill>
                <a:latin typeface="Times New Roman" panose="02020603050405020304" pitchFamily="18" charset="0"/>
                <a:cs typeface="Times New Roman" panose="02020603050405020304" pitchFamily="18" charset="0"/>
              </a:rPr>
              <a:t>Какое устройство не находятся в системном блоке?</a:t>
            </a:r>
          </a:p>
        </p:txBody>
      </p:sp>
      <p:sp>
        <p:nvSpPr>
          <p:cNvPr id="3" name="Объект 2"/>
          <p:cNvSpPr>
            <a:spLocks noGrp="1"/>
          </p:cNvSpPr>
          <p:nvPr>
            <p:ph sz="half" idx="1"/>
          </p:nvPr>
        </p:nvSpPr>
        <p:spPr/>
        <p:txBody>
          <a:bodyPr/>
          <a:lstStyle/>
          <a:p>
            <a:endParaRPr lang="ru-RU" dirty="0"/>
          </a:p>
        </p:txBody>
      </p:sp>
      <p:sp>
        <p:nvSpPr>
          <p:cNvPr id="4" name="Объект 3"/>
          <p:cNvSpPr>
            <a:spLocks noGrp="1"/>
          </p:cNvSpPr>
          <p:nvPr>
            <p:ph sz="half" idx="2"/>
          </p:nvPr>
        </p:nvSpPr>
        <p:spPr/>
        <p:txBody>
          <a:bodyPr/>
          <a:lstStyle/>
          <a:p>
            <a:endParaRPr lang="ru-RU" dirty="0"/>
          </a:p>
        </p:txBody>
      </p:sp>
      <p:sp>
        <p:nvSpPr>
          <p:cNvPr id="5" name="Овал 4">
            <a:hlinkClick r:id="rId2" action="ppaction://hlinksldjump">
              <a:snd r:embed="rId3" name="wind.wav"/>
            </a:hlinkClick>
          </p:cNvPr>
          <p:cNvSpPr/>
          <p:nvPr/>
        </p:nvSpPr>
        <p:spPr>
          <a:xfrm>
            <a:off x="330926" y="2603500"/>
            <a:ext cx="3553097" cy="411951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anose="02020603050405020304" pitchFamily="18" charset="0"/>
                <a:cs typeface="Times New Roman" panose="02020603050405020304" pitchFamily="18" charset="0"/>
              </a:rPr>
              <a:t>Видеокарта </a:t>
            </a:r>
            <a:r>
              <a:rPr lang="ru-RU" sz="2800" dirty="0" smtClean="0">
                <a:solidFill>
                  <a:schemeClr val="tx1"/>
                </a:solidFill>
              </a:rPr>
              <a:t> </a:t>
            </a:r>
            <a:endParaRPr lang="ru-RU" sz="2800" dirty="0">
              <a:solidFill>
                <a:schemeClr val="tx1"/>
              </a:solidFill>
            </a:endParaRPr>
          </a:p>
        </p:txBody>
      </p:sp>
      <p:sp>
        <p:nvSpPr>
          <p:cNvPr id="6" name="Овал 5">
            <a:hlinkClick r:id="rId4" action="ppaction://hlinksldjump">
              <a:snd r:embed="rId5" name="applause.wav"/>
            </a:hlinkClick>
          </p:cNvPr>
          <p:cNvSpPr/>
          <p:nvPr/>
        </p:nvSpPr>
        <p:spPr>
          <a:xfrm>
            <a:off x="4460964" y="2603500"/>
            <a:ext cx="3437710" cy="411951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lumMod val="95000"/>
                    <a:lumOff val="5000"/>
                  </a:schemeClr>
                </a:solidFill>
                <a:latin typeface="Times New Roman" panose="02020603050405020304" pitchFamily="18" charset="0"/>
                <a:cs typeface="Times New Roman" panose="02020603050405020304" pitchFamily="18" charset="0"/>
              </a:rPr>
              <a:t>Сканер </a:t>
            </a:r>
            <a:endParaRPr lang="ru-RU" sz="28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7" name="Овал 6">
            <a:hlinkClick r:id="rId2" action="ppaction://hlinksldjump">
              <a:snd r:embed="rId3" name="wind.wav"/>
            </a:hlinkClick>
          </p:cNvPr>
          <p:cNvSpPr/>
          <p:nvPr/>
        </p:nvSpPr>
        <p:spPr>
          <a:xfrm>
            <a:off x="8412479" y="2603501"/>
            <a:ext cx="3422469" cy="41195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lumMod val="95000"/>
                    <a:lumOff val="5000"/>
                  </a:schemeClr>
                </a:solidFill>
                <a:latin typeface="Times New Roman" panose="02020603050405020304" pitchFamily="18" charset="0"/>
                <a:cs typeface="Times New Roman" panose="02020603050405020304" pitchFamily="18" charset="0"/>
              </a:rPr>
              <a:t>Процессор </a:t>
            </a:r>
            <a:endParaRPr lang="ru-RU" sz="28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8" name="Стрелка влево 7"/>
          <p:cNvSpPr/>
          <p:nvPr/>
        </p:nvSpPr>
        <p:spPr>
          <a:xfrm>
            <a:off x="9745002" y="1366069"/>
            <a:ext cx="1288868" cy="74536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u="sng" dirty="0" smtClean="0">
                <a:hlinkClick r:id="rId6" action="ppaction://hlinksldjump"/>
              </a:rPr>
              <a:t>назад</a:t>
            </a:r>
            <a:endParaRPr lang="ru-RU" u="sng" dirty="0"/>
          </a:p>
        </p:txBody>
      </p:sp>
    </p:spTree>
    <p:extLst>
      <p:ext uri="{BB962C8B-B14F-4D97-AF65-F5344CB8AC3E}">
        <p14:creationId xmlns="" xmlns:p14="http://schemas.microsoft.com/office/powerpoint/2010/main" val="10803960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half" idx="1"/>
          </p:nvPr>
        </p:nvSpPr>
        <p:spPr/>
        <p:txBody>
          <a:bodyPr/>
          <a:lstStyle/>
          <a:p>
            <a:endParaRPr lang="ru-RU" dirty="0"/>
          </a:p>
        </p:txBody>
      </p:sp>
      <p:sp>
        <p:nvSpPr>
          <p:cNvPr id="4" name="Объект 3"/>
          <p:cNvSpPr>
            <a:spLocks noGrp="1"/>
          </p:cNvSpPr>
          <p:nvPr>
            <p:ph sz="half" idx="2"/>
          </p:nvPr>
        </p:nvSpPr>
        <p:spPr/>
        <p:txBody>
          <a:bodyPr/>
          <a:lstStyle/>
          <a:p>
            <a:endParaRPr lang="ru-RU"/>
          </a:p>
        </p:txBody>
      </p:sp>
      <p:sp>
        <p:nvSpPr>
          <p:cNvPr id="5" name="Заголовок 1"/>
          <p:cNvSpPr>
            <a:spLocks noGrp="1"/>
          </p:cNvSpPr>
          <p:nvPr>
            <p:ph type="title"/>
          </p:nvPr>
        </p:nvSpPr>
        <p:spPr/>
        <p:txBody>
          <a:bodyPr/>
          <a:lstStyle/>
          <a:p>
            <a:pPr algn="ctr"/>
            <a:r>
              <a:rPr lang="ru-RU" sz="2800" u="sng" dirty="0" smtClean="0">
                <a:solidFill>
                  <a:srgbClr val="EBEBEB"/>
                </a:solidFill>
                <a:latin typeface="Times New Roman" panose="02020603050405020304" pitchFamily="18" charset="0"/>
                <a:cs typeface="Times New Roman" panose="02020603050405020304" pitchFamily="18" charset="0"/>
              </a:rPr>
              <a:t/>
            </a:r>
            <a:br>
              <a:rPr lang="ru-RU" sz="2800" u="sng" dirty="0" smtClean="0">
                <a:solidFill>
                  <a:srgbClr val="EBEBEB"/>
                </a:solidFill>
                <a:latin typeface="Times New Roman" panose="02020603050405020304" pitchFamily="18" charset="0"/>
                <a:cs typeface="Times New Roman" panose="02020603050405020304" pitchFamily="18" charset="0"/>
              </a:rPr>
            </a:br>
            <a:r>
              <a:rPr lang="ru-RU" sz="2800" u="sng" dirty="0">
                <a:solidFill>
                  <a:srgbClr val="EBEBEB"/>
                </a:solidFill>
                <a:latin typeface="Times New Roman" panose="02020603050405020304" pitchFamily="18" charset="0"/>
                <a:cs typeface="Times New Roman" panose="02020603050405020304" pitchFamily="18" charset="0"/>
              </a:rPr>
              <a:t/>
            </a:r>
            <a:br>
              <a:rPr lang="ru-RU" sz="2800" u="sng" dirty="0">
                <a:solidFill>
                  <a:srgbClr val="EBEBEB"/>
                </a:solidFill>
                <a:latin typeface="Times New Roman" panose="02020603050405020304" pitchFamily="18" charset="0"/>
                <a:cs typeface="Times New Roman" panose="02020603050405020304" pitchFamily="18" charset="0"/>
              </a:rPr>
            </a:br>
            <a:r>
              <a:rPr lang="ru-RU" sz="2800" u="sng" dirty="0" smtClean="0">
                <a:solidFill>
                  <a:srgbClr val="EBEBEB"/>
                </a:solidFill>
                <a:latin typeface="Times New Roman" panose="02020603050405020304" pitchFamily="18" charset="0"/>
                <a:cs typeface="Times New Roman" panose="02020603050405020304" pitchFamily="18" charset="0"/>
              </a:rPr>
              <a:t>Устройство </a:t>
            </a:r>
            <a:r>
              <a:rPr lang="ru-RU" sz="2800" u="sng" dirty="0">
                <a:solidFill>
                  <a:srgbClr val="EBEBEB"/>
                </a:solidFill>
                <a:latin typeface="Times New Roman" panose="02020603050405020304" pitchFamily="18" charset="0"/>
                <a:cs typeface="Times New Roman" panose="02020603050405020304" pitchFamily="18" charset="0"/>
              </a:rPr>
              <a:t>компьютера </a:t>
            </a:r>
            <a:r>
              <a:rPr lang="ru-RU" sz="2800" u="sng" dirty="0" smtClean="0">
                <a:solidFill>
                  <a:srgbClr val="EBEBEB"/>
                </a:solidFill>
                <a:latin typeface="Times New Roman" panose="02020603050405020304" pitchFamily="18" charset="0"/>
                <a:cs typeface="Times New Roman" panose="02020603050405020304" pitchFamily="18" charset="0"/>
              </a:rPr>
              <a:t>30</a:t>
            </a:r>
            <a:br>
              <a:rPr lang="ru-RU" sz="2800" u="sng" dirty="0" smtClean="0">
                <a:solidFill>
                  <a:srgbClr val="EBEBEB"/>
                </a:solidFill>
                <a:latin typeface="Times New Roman" panose="02020603050405020304" pitchFamily="18" charset="0"/>
                <a:cs typeface="Times New Roman" panose="02020603050405020304" pitchFamily="18" charset="0"/>
              </a:rPr>
            </a:br>
            <a:r>
              <a:rPr lang="ru-RU" sz="2800" dirty="0">
                <a:solidFill>
                  <a:schemeClr val="tx1">
                    <a:lumMod val="95000"/>
                    <a:lumOff val="5000"/>
                  </a:schemeClr>
                </a:solidFill>
                <a:latin typeface="Times New Roman" panose="02020603050405020304" pitchFamily="18" charset="0"/>
                <a:cs typeface="Times New Roman" panose="02020603050405020304" pitchFamily="18" charset="0"/>
              </a:rPr>
              <a:t>Устройство для визуального воспроизведения символьной и графической информации -</a:t>
            </a:r>
            <a:r>
              <a:rPr lang="ru-RU" sz="2800" u="sng" dirty="0" smtClean="0">
                <a:solidFill>
                  <a:srgbClr val="EBEBEB"/>
                </a:solidFill>
                <a:latin typeface="Times New Roman" panose="02020603050405020304" pitchFamily="18" charset="0"/>
                <a:cs typeface="Times New Roman" panose="02020603050405020304" pitchFamily="18" charset="0"/>
              </a:rPr>
              <a:t/>
            </a:r>
            <a:br>
              <a:rPr lang="ru-RU" sz="2800" u="sng" dirty="0" smtClean="0">
                <a:solidFill>
                  <a:srgbClr val="EBEBEB"/>
                </a:solidFill>
                <a:latin typeface="Times New Roman" panose="02020603050405020304" pitchFamily="18" charset="0"/>
                <a:cs typeface="Times New Roman" panose="02020603050405020304" pitchFamily="18" charset="0"/>
              </a:rPr>
            </a:br>
            <a:endParaRPr lang="ru-RU"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6" name="Овал 5">
            <a:hlinkClick r:id="rId2" action="ppaction://hlinksldjump">
              <a:snd r:embed="rId3" name="applause.wav"/>
            </a:hlinkClick>
          </p:cNvPr>
          <p:cNvSpPr/>
          <p:nvPr/>
        </p:nvSpPr>
        <p:spPr>
          <a:xfrm>
            <a:off x="278674" y="2603500"/>
            <a:ext cx="3509444" cy="41235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lumMod val="95000"/>
                    <a:lumOff val="5000"/>
                  </a:schemeClr>
                </a:solidFill>
                <a:latin typeface="Times New Roman" panose="02020603050405020304" pitchFamily="18" charset="0"/>
                <a:cs typeface="Times New Roman" panose="02020603050405020304" pitchFamily="18" charset="0"/>
              </a:rPr>
              <a:t>Монитор</a:t>
            </a:r>
            <a:endParaRPr lang="ru-RU" sz="28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7" name="Овал 6">
            <a:hlinkClick r:id="rId4" action="ppaction://hlinksldjump">
              <a:snd r:embed="rId5" name="wind.wav"/>
            </a:hlinkClick>
          </p:cNvPr>
          <p:cNvSpPr/>
          <p:nvPr/>
        </p:nvSpPr>
        <p:spPr>
          <a:xfrm>
            <a:off x="4154967" y="2603503"/>
            <a:ext cx="3446528" cy="412350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lumMod val="95000"/>
                    <a:lumOff val="5000"/>
                  </a:schemeClr>
                </a:solidFill>
                <a:latin typeface="Times New Roman" panose="02020603050405020304" pitchFamily="18" charset="0"/>
                <a:cs typeface="Times New Roman" panose="02020603050405020304" pitchFamily="18" charset="0"/>
              </a:rPr>
              <a:t>Сканер</a:t>
            </a:r>
            <a:endParaRPr lang="ru-RU" sz="2800" dirty="0">
              <a:solidFill>
                <a:schemeClr val="tx1">
                  <a:lumMod val="95000"/>
                  <a:lumOff val="5000"/>
                </a:schemeClr>
              </a:solidFill>
              <a:latin typeface="Times New Roman" panose="02020603050405020304" pitchFamily="18" charset="0"/>
              <a:cs typeface="Times New Roman" panose="02020603050405020304" pitchFamily="18" charset="0"/>
            </a:endParaRPr>
          </a:p>
        </p:txBody>
      </p:sp>
      <p:sp>
        <p:nvSpPr>
          <p:cNvPr id="8" name="Овал 7">
            <a:hlinkClick r:id="rId4" action="ppaction://hlinksldjump">
              <a:snd r:embed="rId5" name="wind.wav"/>
            </a:hlinkClick>
          </p:cNvPr>
          <p:cNvSpPr/>
          <p:nvPr/>
        </p:nvSpPr>
        <p:spPr>
          <a:xfrm>
            <a:off x="7968344" y="2593411"/>
            <a:ext cx="3474720" cy="412350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anose="02020603050405020304" pitchFamily="18" charset="0"/>
                <a:cs typeface="Times New Roman" panose="02020603050405020304" pitchFamily="18" charset="0"/>
              </a:rPr>
              <a:t>Процессор</a:t>
            </a:r>
            <a:r>
              <a:rPr lang="ru-RU" dirty="0" smtClean="0"/>
              <a:t> </a:t>
            </a:r>
            <a:endParaRPr lang="ru-RU" dirty="0"/>
          </a:p>
        </p:txBody>
      </p:sp>
      <p:sp>
        <p:nvSpPr>
          <p:cNvPr id="9" name="Стрелка влево 8"/>
          <p:cNvSpPr/>
          <p:nvPr/>
        </p:nvSpPr>
        <p:spPr>
          <a:xfrm>
            <a:off x="9823269" y="1484391"/>
            <a:ext cx="1210601" cy="779838"/>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u="sng" dirty="0" smtClean="0">
                <a:hlinkClick r:id="rId6" action="ppaction://hlinksldjump"/>
              </a:rPr>
              <a:t>назад</a:t>
            </a:r>
            <a:endParaRPr lang="ru-RU" u="sng" dirty="0"/>
          </a:p>
        </p:txBody>
      </p:sp>
    </p:spTree>
    <p:extLst>
      <p:ext uri="{BB962C8B-B14F-4D97-AF65-F5344CB8AC3E}">
        <p14:creationId xmlns="" xmlns:p14="http://schemas.microsoft.com/office/powerpoint/2010/main" val="25257720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4" y="618309"/>
            <a:ext cx="9730760" cy="1881051"/>
          </a:xfrm>
        </p:spPr>
        <p:txBody>
          <a:bodyPr/>
          <a:lstStyle/>
          <a:p>
            <a:pPr lvl="0" algn="ctr">
              <a:spcBef>
                <a:spcPts val="0"/>
              </a:spcBef>
            </a:pPr>
            <a:r>
              <a:rPr lang="ru-RU" sz="2800" u="sng" dirty="0" smtClean="0">
                <a:solidFill>
                  <a:prstClr val="black"/>
                </a:solidFill>
                <a:latin typeface="Times New Roman" panose="02020603050405020304" pitchFamily="18" charset="0"/>
                <a:ea typeface="+mn-ea"/>
                <a:cs typeface="Times New Roman" panose="02020603050405020304" pitchFamily="18" charset="0"/>
              </a:rPr>
              <a:t/>
            </a:r>
            <a:br>
              <a:rPr lang="ru-RU" sz="2800" u="sng" dirty="0" smtClean="0">
                <a:solidFill>
                  <a:prstClr val="black"/>
                </a:solidFill>
                <a:latin typeface="Times New Roman" panose="02020603050405020304" pitchFamily="18" charset="0"/>
                <a:ea typeface="+mn-ea"/>
                <a:cs typeface="Times New Roman" panose="02020603050405020304" pitchFamily="18" charset="0"/>
              </a:rPr>
            </a:br>
            <a:r>
              <a:rPr lang="ru-RU" sz="2800" u="sng" dirty="0">
                <a:solidFill>
                  <a:prstClr val="black"/>
                </a:solidFill>
                <a:latin typeface="Times New Roman" panose="02020603050405020304" pitchFamily="18" charset="0"/>
                <a:ea typeface="+mn-ea"/>
                <a:cs typeface="Times New Roman" panose="02020603050405020304" pitchFamily="18" charset="0"/>
              </a:rPr>
              <a:t/>
            </a:r>
            <a:br>
              <a:rPr lang="ru-RU" sz="2800" u="sng" dirty="0">
                <a:solidFill>
                  <a:prstClr val="black"/>
                </a:solidFill>
                <a:latin typeface="Times New Roman" panose="02020603050405020304" pitchFamily="18" charset="0"/>
                <a:ea typeface="+mn-ea"/>
                <a:cs typeface="Times New Roman" panose="02020603050405020304" pitchFamily="18" charset="0"/>
              </a:rPr>
            </a:br>
            <a:r>
              <a:rPr lang="ru-RU" sz="2800" u="sng" dirty="0" smtClean="0">
                <a:solidFill>
                  <a:schemeClr val="bg1"/>
                </a:solidFill>
                <a:latin typeface="Times New Roman" panose="02020603050405020304" pitchFamily="18" charset="0"/>
                <a:ea typeface="+mn-ea"/>
                <a:cs typeface="Times New Roman" panose="02020603050405020304" pitchFamily="18" charset="0"/>
              </a:rPr>
              <a:t>Безопасность </a:t>
            </a:r>
            <a:r>
              <a:rPr lang="ru-RU" sz="2800" u="sng" dirty="0">
                <a:solidFill>
                  <a:schemeClr val="bg1"/>
                </a:solidFill>
                <a:latin typeface="Times New Roman" panose="02020603050405020304" pitchFamily="18" charset="0"/>
                <a:ea typeface="+mn-ea"/>
                <a:cs typeface="Times New Roman" panose="02020603050405020304" pitchFamily="18" charset="0"/>
              </a:rPr>
              <a:t>в </a:t>
            </a:r>
            <a:r>
              <a:rPr lang="ru-RU" sz="2800" u="sng" dirty="0" smtClean="0">
                <a:solidFill>
                  <a:schemeClr val="bg1"/>
                </a:solidFill>
                <a:latin typeface="Times New Roman" panose="02020603050405020304" pitchFamily="18" charset="0"/>
                <a:ea typeface="+mn-ea"/>
                <a:cs typeface="Times New Roman" panose="02020603050405020304" pitchFamily="18" charset="0"/>
              </a:rPr>
              <a:t>интернете 10</a:t>
            </a:r>
            <a:r>
              <a:rPr lang="ru-RU" sz="2800" u="sng" dirty="0" smtClean="0">
                <a:solidFill>
                  <a:prstClr val="black"/>
                </a:solidFill>
                <a:latin typeface="Times New Roman" panose="02020603050405020304" pitchFamily="18" charset="0"/>
                <a:ea typeface="+mn-ea"/>
                <a:cs typeface="Times New Roman" panose="02020603050405020304" pitchFamily="18" charset="0"/>
              </a:rPr>
              <a:t/>
            </a:r>
            <a:br>
              <a:rPr lang="ru-RU" sz="2800" u="sng" dirty="0" smtClean="0">
                <a:solidFill>
                  <a:prstClr val="black"/>
                </a:solidFill>
                <a:latin typeface="Times New Roman" panose="02020603050405020304" pitchFamily="18" charset="0"/>
                <a:ea typeface="+mn-ea"/>
                <a:cs typeface="Times New Roman" panose="02020603050405020304" pitchFamily="18" charset="0"/>
              </a:rPr>
            </a:br>
            <a:r>
              <a:rPr lang="ru-RU" sz="2800" dirty="0" smtClean="0">
                <a:solidFill>
                  <a:prstClr val="black"/>
                </a:solidFill>
                <a:latin typeface="Times New Roman" panose="02020603050405020304" pitchFamily="18" charset="0"/>
                <a:ea typeface="+mn-ea"/>
                <a:cs typeface="Times New Roman" panose="02020603050405020304" pitchFamily="18" charset="0"/>
              </a:rPr>
              <a:t>Как могут распространятся компьютерные вирусы?</a:t>
            </a:r>
            <a:r>
              <a:rPr lang="ru-RU" sz="2800" u="sng" dirty="0" smtClean="0">
                <a:solidFill>
                  <a:prstClr val="black"/>
                </a:solidFill>
                <a:latin typeface="Times New Roman" panose="02020603050405020304" pitchFamily="18" charset="0"/>
                <a:ea typeface="+mn-ea"/>
                <a:cs typeface="Times New Roman" panose="02020603050405020304" pitchFamily="18" charset="0"/>
              </a:rPr>
              <a:t/>
            </a:r>
            <a:br>
              <a:rPr lang="ru-RU" sz="2800" u="sng" dirty="0" smtClean="0">
                <a:solidFill>
                  <a:prstClr val="black"/>
                </a:solidFill>
                <a:latin typeface="Times New Roman" panose="02020603050405020304" pitchFamily="18" charset="0"/>
                <a:ea typeface="+mn-ea"/>
                <a:cs typeface="Times New Roman" panose="02020603050405020304" pitchFamily="18" charset="0"/>
              </a:rPr>
            </a:br>
            <a:r>
              <a:rPr lang="ru-RU" sz="2800" u="sng" dirty="0" smtClean="0">
                <a:solidFill>
                  <a:prstClr val="black"/>
                </a:solidFill>
                <a:latin typeface="Times New Roman" panose="02020603050405020304" pitchFamily="18" charset="0"/>
                <a:ea typeface="+mn-ea"/>
                <a:cs typeface="Times New Roman" panose="02020603050405020304" pitchFamily="18" charset="0"/>
              </a:rPr>
              <a:t/>
            </a:r>
            <a:br>
              <a:rPr lang="ru-RU" sz="2800" u="sng" dirty="0" smtClean="0">
                <a:solidFill>
                  <a:prstClr val="black"/>
                </a:solidFill>
                <a:latin typeface="Times New Roman" panose="02020603050405020304" pitchFamily="18" charset="0"/>
                <a:ea typeface="+mn-ea"/>
                <a:cs typeface="Times New Roman" panose="02020603050405020304" pitchFamily="18" charset="0"/>
              </a:rPr>
            </a:br>
            <a:r>
              <a:rPr lang="ru-RU" sz="1800" dirty="0">
                <a:solidFill>
                  <a:prstClr val="black"/>
                </a:solidFill>
                <a:latin typeface="Times New Roman" panose="02020603050405020304" pitchFamily="18" charset="0"/>
                <a:ea typeface="+mn-ea"/>
                <a:cs typeface="Times New Roman" panose="02020603050405020304" pitchFamily="18" charset="0"/>
              </a:rPr>
              <a:t/>
            </a:r>
            <a:br>
              <a:rPr lang="ru-RU" sz="1800" dirty="0">
                <a:solidFill>
                  <a:prstClr val="black"/>
                </a:solidFill>
                <a:latin typeface="Times New Roman" panose="02020603050405020304" pitchFamily="18" charset="0"/>
                <a:ea typeface="+mn-ea"/>
                <a:cs typeface="Times New Roman" panose="02020603050405020304" pitchFamily="18" charset="0"/>
              </a:rPr>
            </a:br>
            <a:endParaRPr lang="ru-RU" dirty="0"/>
          </a:p>
        </p:txBody>
      </p:sp>
      <p:sp>
        <p:nvSpPr>
          <p:cNvPr id="3" name="Текст 2"/>
          <p:cNvSpPr>
            <a:spLocks noGrp="1"/>
          </p:cNvSpPr>
          <p:nvPr>
            <p:ph type="body" idx="1"/>
          </p:nvPr>
        </p:nvSpPr>
        <p:spPr/>
        <p:txBody>
          <a:bodyPr/>
          <a:lstStyle/>
          <a:p>
            <a:endParaRPr lang="ru-RU"/>
          </a:p>
        </p:txBody>
      </p:sp>
      <p:sp>
        <p:nvSpPr>
          <p:cNvPr id="4" name="Объект 3"/>
          <p:cNvSpPr>
            <a:spLocks noGrp="1"/>
          </p:cNvSpPr>
          <p:nvPr>
            <p:ph sz="half" idx="2"/>
          </p:nvPr>
        </p:nvSpPr>
        <p:spPr/>
        <p:txBody>
          <a:bodyPr/>
          <a:lstStyle/>
          <a:p>
            <a:endParaRPr lang="ru-RU"/>
          </a:p>
        </p:txBody>
      </p:sp>
      <p:sp>
        <p:nvSpPr>
          <p:cNvPr id="5" name="Текст 4"/>
          <p:cNvSpPr>
            <a:spLocks noGrp="1"/>
          </p:cNvSpPr>
          <p:nvPr>
            <p:ph type="body" sz="quarter" idx="3"/>
          </p:nvPr>
        </p:nvSpPr>
        <p:spPr/>
        <p:txBody>
          <a:bodyPr/>
          <a:lstStyle/>
          <a:p>
            <a:endParaRPr lang="ru-RU"/>
          </a:p>
        </p:txBody>
      </p:sp>
      <p:sp>
        <p:nvSpPr>
          <p:cNvPr id="6" name="Объект 5"/>
          <p:cNvSpPr>
            <a:spLocks noGrp="1"/>
          </p:cNvSpPr>
          <p:nvPr>
            <p:ph sz="quarter" idx="4"/>
          </p:nvPr>
        </p:nvSpPr>
        <p:spPr/>
        <p:txBody>
          <a:bodyPr/>
          <a:lstStyle/>
          <a:p>
            <a:endParaRPr lang="ru-RU"/>
          </a:p>
        </p:txBody>
      </p:sp>
      <p:sp>
        <p:nvSpPr>
          <p:cNvPr id="7" name="Скругленный прямоугольник 6">
            <a:hlinkClick r:id="rId2" action="ppaction://hlinksldjump">
              <a:snd r:embed="rId3" name="applause.wav"/>
            </a:hlinkClick>
          </p:cNvPr>
          <p:cNvSpPr/>
          <p:nvPr/>
        </p:nvSpPr>
        <p:spPr>
          <a:xfrm>
            <a:off x="557348" y="2603499"/>
            <a:ext cx="3204755" cy="34163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anose="02020603050405020304" pitchFamily="18" charset="0"/>
                <a:cs typeface="Times New Roman" panose="02020603050405020304" pitchFamily="18" charset="0"/>
              </a:rPr>
              <a:t>Посредством электронной почты</a:t>
            </a:r>
            <a:endParaRPr lang="ru-RU" sz="2800" dirty="0">
              <a:solidFill>
                <a:schemeClr val="tx1"/>
              </a:solidFill>
              <a:latin typeface="Times New Roman" panose="02020603050405020304" pitchFamily="18" charset="0"/>
              <a:cs typeface="Times New Roman" panose="02020603050405020304" pitchFamily="18" charset="0"/>
            </a:endParaRPr>
          </a:p>
        </p:txBody>
      </p:sp>
      <p:sp>
        <p:nvSpPr>
          <p:cNvPr id="8" name="Скругленный прямоугольник 7">
            <a:hlinkClick r:id="rId4" action="ppaction://hlinksldjump">
              <a:snd r:embed="rId5" name="wind.wav"/>
            </a:hlinkClick>
          </p:cNvPr>
          <p:cNvSpPr/>
          <p:nvPr/>
        </p:nvSpPr>
        <p:spPr>
          <a:xfrm>
            <a:off x="4450080" y="2636063"/>
            <a:ext cx="3248408" cy="33837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anose="02020603050405020304" pitchFamily="18" charset="0"/>
                <a:cs typeface="Times New Roman" panose="02020603050405020304" pitchFamily="18" charset="0"/>
              </a:rPr>
              <a:t>Их могут распространять преступники</a:t>
            </a:r>
            <a:endParaRPr lang="ru-RU" sz="2800" dirty="0">
              <a:solidFill>
                <a:schemeClr val="tx1"/>
              </a:solidFill>
              <a:latin typeface="Times New Roman" panose="02020603050405020304" pitchFamily="18" charset="0"/>
              <a:cs typeface="Times New Roman" panose="02020603050405020304" pitchFamily="18" charset="0"/>
            </a:endParaRPr>
          </a:p>
        </p:txBody>
      </p:sp>
      <p:sp>
        <p:nvSpPr>
          <p:cNvPr id="9" name="Скругленный прямоугольник 8">
            <a:hlinkClick r:id="rId4" action="ppaction://hlinksldjump">
              <a:snd r:embed="rId5" name="wind.wav"/>
            </a:hlinkClick>
          </p:cNvPr>
          <p:cNvSpPr/>
          <p:nvPr/>
        </p:nvSpPr>
        <p:spPr>
          <a:xfrm>
            <a:off x="8386465" y="2603496"/>
            <a:ext cx="3335383" cy="341630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anose="02020603050405020304" pitchFamily="18" charset="0"/>
                <a:cs typeface="Times New Roman" panose="02020603050405020304" pitchFamily="18" charset="0"/>
              </a:rPr>
              <a:t>Через клавиатуру</a:t>
            </a:r>
            <a:endParaRPr lang="ru-RU" sz="2800" dirty="0">
              <a:solidFill>
                <a:schemeClr val="tx1"/>
              </a:solidFill>
              <a:latin typeface="Times New Roman" panose="02020603050405020304" pitchFamily="18" charset="0"/>
              <a:cs typeface="Times New Roman" panose="02020603050405020304" pitchFamily="18" charset="0"/>
            </a:endParaRPr>
          </a:p>
        </p:txBody>
      </p:sp>
      <p:sp>
        <p:nvSpPr>
          <p:cNvPr id="10" name="Стрелка влево 9">
            <a:hlinkClick r:id="rId6" action="ppaction://hlinksldjump"/>
          </p:cNvPr>
          <p:cNvSpPr/>
          <p:nvPr/>
        </p:nvSpPr>
        <p:spPr>
          <a:xfrm>
            <a:off x="10058400" y="1349829"/>
            <a:ext cx="1314993" cy="77506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u="sng" dirty="0" smtClean="0"/>
              <a:t>назад</a:t>
            </a:r>
            <a:endParaRPr lang="ru-RU" u="sng" dirty="0"/>
          </a:p>
        </p:txBody>
      </p:sp>
    </p:spTree>
    <p:extLst>
      <p:ext uri="{BB962C8B-B14F-4D97-AF65-F5344CB8AC3E}">
        <p14:creationId xmlns="" xmlns:p14="http://schemas.microsoft.com/office/powerpoint/2010/main" val="12635951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4" y="653143"/>
            <a:ext cx="8761413" cy="1410787"/>
          </a:xfrm>
        </p:spPr>
        <p:txBody>
          <a:bodyPr/>
          <a:lstStyle/>
          <a:p>
            <a:pPr algn="ctr"/>
            <a:r>
              <a:rPr lang="ru-RU" sz="2800" u="sng" dirty="0" smtClean="0">
                <a:solidFill>
                  <a:prstClr val="white"/>
                </a:solidFill>
                <a:latin typeface="Times New Roman" panose="02020603050405020304" pitchFamily="18" charset="0"/>
                <a:cs typeface="Times New Roman" panose="02020603050405020304" pitchFamily="18" charset="0"/>
              </a:rPr>
              <a:t/>
            </a:r>
            <a:br>
              <a:rPr lang="ru-RU" sz="2800" u="sng" dirty="0" smtClean="0">
                <a:solidFill>
                  <a:prstClr val="white"/>
                </a:solidFill>
                <a:latin typeface="Times New Roman" panose="02020603050405020304" pitchFamily="18" charset="0"/>
                <a:cs typeface="Times New Roman" panose="02020603050405020304" pitchFamily="18" charset="0"/>
              </a:rPr>
            </a:br>
            <a:r>
              <a:rPr lang="ru-RU" sz="2800" u="sng" dirty="0">
                <a:solidFill>
                  <a:prstClr val="white"/>
                </a:solidFill>
                <a:latin typeface="Times New Roman" panose="02020603050405020304" pitchFamily="18" charset="0"/>
                <a:cs typeface="Times New Roman" panose="02020603050405020304" pitchFamily="18" charset="0"/>
              </a:rPr>
              <a:t/>
            </a:r>
            <a:br>
              <a:rPr lang="ru-RU" sz="2800" u="sng" dirty="0">
                <a:solidFill>
                  <a:prstClr val="white"/>
                </a:solidFill>
                <a:latin typeface="Times New Roman" panose="02020603050405020304" pitchFamily="18" charset="0"/>
                <a:cs typeface="Times New Roman" panose="02020603050405020304" pitchFamily="18" charset="0"/>
              </a:rPr>
            </a:br>
            <a:r>
              <a:rPr lang="ru-RU" sz="2800" u="sng" dirty="0" smtClean="0">
                <a:solidFill>
                  <a:prstClr val="white"/>
                </a:solidFill>
                <a:latin typeface="Times New Roman" panose="02020603050405020304" pitchFamily="18" charset="0"/>
                <a:cs typeface="Times New Roman" panose="02020603050405020304" pitchFamily="18" charset="0"/>
              </a:rPr>
              <a:t>Безопасность </a:t>
            </a:r>
            <a:r>
              <a:rPr lang="ru-RU" sz="2800" u="sng" dirty="0">
                <a:solidFill>
                  <a:prstClr val="white"/>
                </a:solidFill>
                <a:latin typeface="Times New Roman" panose="02020603050405020304" pitchFamily="18" charset="0"/>
                <a:cs typeface="Times New Roman" panose="02020603050405020304" pitchFamily="18" charset="0"/>
              </a:rPr>
              <a:t>в интернете </a:t>
            </a:r>
            <a:r>
              <a:rPr lang="ru-RU" sz="2800" u="sng" dirty="0" smtClean="0">
                <a:solidFill>
                  <a:prstClr val="white"/>
                </a:solidFill>
                <a:latin typeface="Times New Roman" panose="02020603050405020304" pitchFamily="18" charset="0"/>
                <a:cs typeface="Times New Roman" panose="02020603050405020304" pitchFamily="18" charset="0"/>
              </a:rPr>
              <a:t>20</a:t>
            </a:r>
            <a:br>
              <a:rPr lang="ru-RU" sz="2800" u="sng" dirty="0" smtClean="0">
                <a:solidFill>
                  <a:prstClr val="white"/>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Какие меры необходимо предпринять, чтобы нежелательные посетители не могли проникнуть в мой компьютер через Интернет?</a:t>
            </a:r>
            <a:r>
              <a:rPr lang="ru-RU" sz="2800" u="sng" dirty="0" smtClean="0">
                <a:solidFill>
                  <a:prstClr val="white"/>
                </a:solidFill>
                <a:latin typeface="Times New Roman" panose="02020603050405020304" pitchFamily="18" charset="0"/>
                <a:cs typeface="Times New Roman" panose="02020603050405020304" pitchFamily="18" charset="0"/>
              </a:rPr>
              <a:t/>
            </a:r>
            <a:br>
              <a:rPr lang="ru-RU" sz="2800" u="sng" dirty="0" smtClean="0">
                <a:solidFill>
                  <a:prstClr val="white"/>
                </a:solidFill>
                <a:latin typeface="Times New Roman" panose="02020603050405020304" pitchFamily="18" charset="0"/>
                <a:cs typeface="Times New Roman" panose="02020603050405020304" pitchFamily="18" charset="0"/>
              </a:rPr>
            </a:br>
            <a:endParaRPr lang="ru-RU" dirty="0"/>
          </a:p>
        </p:txBody>
      </p:sp>
      <p:sp>
        <p:nvSpPr>
          <p:cNvPr id="3" name="Текст 2"/>
          <p:cNvSpPr>
            <a:spLocks noGrp="1"/>
          </p:cNvSpPr>
          <p:nvPr>
            <p:ph type="body" idx="1"/>
          </p:nvPr>
        </p:nvSpPr>
        <p:spPr/>
        <p:txBody>
          <a:bodyPr/>
          <a:lstStyle/>
          <a:p>
            <a:endParaRPr lang="ru-RU"/>
          </a:p>
        </p:txBody>
      </p:sp>
      <p:sp>
        <p:nvSpPr>
          <p:cNvPr id="4" name="Объект 3"/>
          <p:cNvSpPr>
            <a:spLocks noGrp="1"/>
          </p:cNvSpPr>
          <p:nvPr>
            <p:ph sz="half" idx="2"/>
          </p:nvPr>
        </p:nvSpPr>
        <p:spPr/>
        <p:txBody>
          <a:bodyPr/>
          <a:lstStyle/>
          <a:p>
            <a:endParaRPr lang="ru-RU"/>
          </a:p>
        </p:txBody>
      </p:sp>
      <p:sp>
        <p:nvSpPr>
          <p:cNvPr id="5" name="Текст 4"/>
          <p:cNvSpPr>
            <a:spLocks noGrp="1"/>
          </p:cNvSpPr>
          <p:nvPr>
            <p:ph type="body" sz="quarter" idx="3"/>
          </p:nvPr>
        </p:nvSpPr>
        <p:spPr/>
        <p:txBody>
          <a:bodyPr/>
          <a:lstStyle/>
          <a:p>
            <a:endParaRPr lang="ru-RU"/>
          </a:p>
        </p:txBody>
      </p:sp>
      <p:sp>
        <p:nvSpPr>
          <p:cNvPr id="6" name="Объект 5"/>
          <p:cNvSpPr>
            <a:spLocks noGrp="1"/>
          </p:cNvSpPr>
          <p:nvPr>
            <p:ph sz="quarter" idx="4"/>
          </p:nvPr>
        </p:nvSpPr>
        <p:spPr/>
        <p:txBody>
          <a:bodyPr/>
          <a:lstStyle/>
          <a:p>
            <a:endParaRPr lang="ru-RU"/>
          </a:p>
        </p:txBody>
      </p:sp>
      <p:sp>
        <p:nvSpPr>
          <p:cNvPr id="7" name="Скругленный прямоугольник 6">
            <a:hlinkClick r:id="rId2" action="ppaction://hlinksldjump"/>
          </p:cNvPr>
          <p:cNvSpPr/>
          <p:nvPr/>
        </p:nvSpPr>
        <p:spPr>
          <a:xfrm>
            <a:off x="470262" y="2636063"/>
            <a:ext cx="3187338" cy="33837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anose="02020603050405020304" pitchFamily="18" charset="0"/>
                <a:cs typeface="Times New Roman" panose="02020603050405020304" pitchFamily="18" charset="0"/>
              </a:rPr>
              <a:t>Закрывать Интернет каждый раз после использования</a:t>
            </a:r>
            <a:endParaRPr lang="ru-RU" sz="2800" dirty="0">
              <a:solidFill>
                <a:schemeClr val="tx1"/>
              </a:solidFill>
              <a:latin typeface="Times New Roman" panose="02020603050405020304" pitchFamily="18" charset="0"/>
              <a:cs typeface="Times New Roman" panose="02020603050405020304" pitchFamily="18" charset="0"/>
            </a:endParaRPr>
          </a:p>
        </p:txBody>
      </p:sp>
      <p:sp>
        <p:nvSpPr>
          <p:cNvPr id="8" name="Скругленный прямоугольник 7">
            <a:hlinkClick r:id="rId2" action="ppaction://hlinksldjump">
              <a:snd r:embed="rId3" name="wind.wav"/>
            </a:hlinkClick>
          </p:cNvPr>
          <p:cNvSpPr/>
          <p:nvPr/>
        </p:nvSpPr>
        <p:spPr>
          <a:xfrm>
            <a:off x="4395153" y="2603499"/>
            <a:ext cx="3169919" cy="341630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anose="02020603050405020304" pitchFamily="18" charset="0"/>
                <a:cs typeface="Times New Roman" panose="02020603050405020304" pitchFamily="18" charset="0"/>
              </a:rPr>
              <a:t>Позвонить в компьютерную службу помощи</a:t>
            </a:r>
            <a:endParaRPr lang="ru-RU" sz="2800" dirty="0">
              <a:solidFill>
                <a:schemeClr val="tx1"/>
              </a:solidFill>
              <a:latin typeface="Times New Roman" panose="02020603050405020304" pitchFamily="18" charset="0"/>
              <a:cs typeface="Times New Roman" panose="02020603050405020304" pitchFamily="18" charset="0"/>
            </a:endParaRPr>
          </a:p>
        </p:txBody>
      </p:sp>
      <p:sp>
        <p:nvSpPr>
          <p:cNvPr id="9" name="Скругленный прямоугольник 8">
            <a:hlinkClick r:id="rId4" action="ppaction://hlinksldjump">
              <a:snd r:embed="rId5" name="applause.wav"/>
            </a:hlinkClick>
          </p:cNvPr>
          <p:cNvSpPr/>
          <p:nvPr/>
        </p:nvSpPr>
        <p:spPr>
          <a:xfrm>
            <a:off x="8180074" y="2603496"/>
            <a:ext cx="3268001" cy="341630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anose="02020603050405020304" pitchFamily="18" charset="0"/>
                <a:cs typeface="Times New Roman" panose="02020603050405020304" pitchFamily="18" charset="0"/>
              </a:rPr>
              <a:t>Установить антивирусное программное обеспечение</a:t>
            </a:r>
            <a:endParaRPr lang="ru-RU" sz="2800" dirty="0">
              <a:solidFill>
                <a:schemeClr val="tx1"/>
              </a:solidFill>
              <a:latin typeface="Times New Roman" panose="02020603050405020304" pitchFamily="18" charset="0"/>
              <a:cs typeface="Times New Roman" panose="02020603050405020304" pitchFamily="18" charset="0"/>
            </a:endParaRPr>
          </a:p>
        </p:txBody>
      </p:sp>
      <p:sp>
        <p:nvSpPr>
          <p:cNvPr id="10" name="Стрелка влево 9"/>
          <p:cNvSpPr/>
          <p:nvPr/>
        </p:nvSpPr>
        <p:spPr>
          <a:xfrm>
            <a:off x="10232571" y="1358536"/>
            <a:ext cx="1215504" cy="71976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u="sng" dirty="0" smtClean="0">
                <a:hlinkClick r:id="rId6" action="ppaction://hlinksldjump"/>
              </a:rPr>
              <a:t>назад</a:t>
            </a:r>
            <a:endParaRPr lang="ru-RU" u="sng" dirty="0"/>
          </a:p>
        </p:txBody>
      </p:sp>
    </p:spTree>
    <p:extLst>
      <p:ext uri="{BB962C8B-B14F-4D97-AF65-F5344CB8AC3E}">
        <p14:creationId xmlns="" xmlns:p14="http://schemas.microsoft.com/office/powerpoint/2010/main" val="36677732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4954" y="557349"/>
            <a:ext cx="8761413" cy="1854925"/>
          </a:xfrm>
        </p:spPr>
        <p:txBody>
          <a:bodyPr/>
          <a:lstStyle/>
          <a:p>
            <a:pPr algn="ctr"/>
            <a:r>
              <a:rPr lang="ru-RU" sz="2800" u="sng" dirty="0" smtClean="0">
                <a:solidFill>
                  <a:schemeClr val="bg1"/>
                </a:solidFill>
                <a:latin typeface="Times New Roman" panose="02020603050405020304" pitchFamily="18" charset="0"/>
                <a:cs typeface="Times New Roman" panose="02020603050405020304" pitchFamily="18" charset="0"/>
              </a:rPr>
              <a:t/>
            </a:r>
            <a:br>
              <a:rPr lang="ru-RU" sz="2800" u="sng" dirty="0" smtClean="0">
                <a:solidFill>
                  <a:schemeClr val="bg1"/>
                </a:solidFill>
                <a:latin typeface="Times New Roman" panose="02020603050405020304" pitchFamily="18" charset="0"/>
                <a:cs typeface="Times New Roman" panose="02020603050405020304" pitchFamily="18" charset="0"/>
              </a:rPr>
            </a:br>
            <a:r>
              <a:rPr lang="ru-RU" sz="2800" u="sng" dirty="0" smtClean="0">
                <a:solidFill>
                  <a:schemeClr val="bg1"/>
                </a:solidFill>
                <a:latin typeface="Times New Roman" panose="02020603050405020304" pitchFamily="18" charset="0"/>
                <a:cs typeface="Times New Roman" panose="02020603050405020304" pitchFamily="18" charset="0"/>
              </a:rPr>
              <a:t>Безопасность </a:t>
            </a:r>
            <a:r>
              <a:rPr lang="ru-RU" sz="2800" u="sng" dirty="0">
                <a:solidFill>
                  <a:schemeClr val="bg1"/>
                </a:solidFill>
                <a:latin typeface="Times New Roman" panose="02020603050405020304" pitchFamily="18" charset="0"/>
                <a:cs typeface="Times New Roman" panose="02020603050405020304" pitchFamily="18" charset="0"/>
              </a:rPr>
              <a:t>в интернете </a:t>
            </a:r>
            <a:r>
              <a:rPr lang="ru-RU" sz="2800" u="sng" dirty="0" smtClean="0">
                <a:solidFill>
                  <a:schemeClr val="bg1"/>
                </a:solidFill>
                <a:latin typeface="Times New Roman" panose="02020603050405020304" pitchFamily="18" charset="0"/>
                <a:cs typeface="Times New Roman" panose="02020603050405020304" pitchFamily="18" charset="0"/>
              </a:rPr>
              <a:t>30</a:t>
            </a:r>
            <a:br>
              <a:rPr lang="ru-RU" sz="2800" u="sng" dirty="0" smtClean="0">
                <a:solidFill>
                  <a:schemeClr val="bg1"/>
                </a:solidFill>
                <a:latin typeface="Times New Roman" panose="02020603050405020304" pitchFamily="18" charset="0"/>
                <a:cs typeface="Times New Roman" panose="02020603050405020304" pitchFamily="18" charset="0"/>
              </a:rPr>
            </a:br>
            <a:r>
              <a:rPr lang="ru-RU" sz="2800" dirty="0" smtClean="0">
                <a:solidFill>
                  <a:schemeClr val="tx1"/>
                </a:solidFill>
                <a:latin typeface="Times New Roman" panose="02020603050405020304" pitchFamily="18" charset="0"/>
                <a:cs typeface="Times New Roman" panose="02020603050405020304" pitchFamily="18" charset="0"/>
              </a:rPr>
              <a:t>Собеседник из чата предлагает встретиться, ваши действия?</a:t>
            </a:r>
            <a:r>
              <a:rPr lang="ru-RU" sz="2800" u="sng" dirty="0" smtClean="0">
                <a:solidFill>
                  <a:schemeClr val="tx1"/>
                </a:solidFill>
                <a:latin typeface="Times New Roman" panose="02020603050405020304" pitchFamily="18" charset="0"/>
                <a:cs typeface="Times New Roman" panose="02020603050405020304" pitchFamily="18" charset="0"/>
              </a:rPr>
              <a:t/>
            </a:r>
            <a:br>
              <a:rPr lang="ru-RU" sz="2800" u="sng" dirty="0" smtClean="0">
                <a:solidFill>
                  <a:schemeClr val="tx1"/>
                </a:solidFill>
                <a:latin typeface="Times New Roman" panose="02020603050405020304" pitchFamily="18" charset="0"/>
                <a:cs typeface="Times New Roman" panose="02020603050405020304" pitchFamily="18" charset="0"/>
              </a:rPr>
            </a:br>
            <a:endParaRPr lang="ru-RU" dirty="0">
              <a:solidFill>
                <a:schemeClr val="tx1"/>
              </a:solidFill>
            </a:endParaRPr>
          </a:p>
        </p:txBody>
      </p:sp>
      <p:sp>
        <p:nvSpPr>
          <p:cNvPr id="3" name="Текст 2"/>
          <p:cNvSpPr>
            <a:spLocks noGrp="1"/>
          </p:cNvSpPr>
          <p:nvPr>
            <p:ph type="body" idx="1"/>
          </p:nvPr>
        </p:nvSpPr>
        <p:spPr/>
        <p:txBody>
          <a:bodyPr/>
          <a:lstStyle/>
          <a:p>
            <a:endParaRPr lang="ru-RU"/>
          </a:p>
        </p:txBody>
      </p:sp>
      <p:sp>
        <p:nvSpPr>
          <p:cNvPr id="4" name="Объект 3"/>
          <p:cNvSpPr>
            <a:spLocks noGrp="1"/>
          </p:cNvSpPr>
          <p:nvPr>
            <p:ph sz="half" idx="2"/>
          </p:nvPr>
        </p:nvSpPr>
        <p:spPr/>
        <p:txBody>
          <a:bodyPr/>
          <a:lstStyle/>
          <a:p>
            <a:endParaRPr lang="ru-RU"/>
          </a:p>
        </p:txBody>
      </p:sp>
      <p:sp>
        <p:nvSpPr>
          <p:cNvPr id="5" name="Текст 4"/>
          <p:cNvSpPr>
            <a:spLocks noGrp="1"/>
          </p:cNvSpPr>
          <p:nvPr>
            <p:ph type="body" sz="quarter" idx="3"/>
          </p:nvPr>
        </p:nvSpPr>
        <p:spPr/>
        <p:txBody>
          <a:bodyPr/>
          <a:lstStyle/>
          <a:p>
            <a:endParaRPr lang="ru-RU"/>
          </a:p>
        </p:txBody>
      </p:sp>
      <p:sp>
        <p:nvSpPr>
          <p:cNvPr id="6" name="Объект 5"/>
          <p:cNvSpPr>
            <a:spLocks noGrp="1"/>
          </p:cNvSpPr>
          <p:nvPr>
            <p:ph sz="quarter" idx="4"/>
          </p:nvPr>
        </p:nvSpPr>
        <p:spPr/>
        <p:txBody>
          <a:bodyPr/>
          <a:lstStyle/>
          <a:p>
            <a:endParaRPr lang="ru-RU"/>
          </a:p>
        </p:txBody>
      </p:sp>
      <p:sp>
        <p:nvSpPr>
          <p:cNvPr id="7" name="Скругленный прямоугольник 6">
            <a:hlinkClick r:id="rId2" action="ppaction://hlinksldjump">
              <a:snd r:embed="rId3" name="wind.wav"/>
            </a:hlinkClick>
          </p:cNvPr>
          <p:cNvSpPr/>
          <p:nvPr/>
        </p:nvSpPr>
        <p:spPr>
          <a:xfrm>
            <a:off x="722812" y="2636062"/>
            <a:ext cx="3152502" cy="338373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anose="02020603050405020304" pitchFamily="18" charset="0"/>
                <a:cs typeface="Times New Roman" panose="02020603050405020304" pitchFamily="18" charset="0"/>
              </a:rPr>
              <a:t>Согласиться, но взять с собой друга</a:t>
            </a:r>
            <a:endParaRPr lang="ru-RU" sz="2800" dirty="0">
              <a:solidFill>
                <a:schemeClr val="tx1"/>
              </a:solidFill>
              <a:latin typeface="Times New Roman" panose="02020603050405020304" pitchFamily="18" charset="0"/>
              <a:cs typeface="Times New Roman" panose="02020603050405020304" pitchFamily="18" charset="0"/>
            </a:endParaRPr>
          </a:p>
        </p:txBody>
      </p:sp>
      <p:sp>
        <p:nvSpPr>
          <p:cNvPr id="8" name="Скругленный прямоугольник 7">
            <a:hlinkClick r:id="rId4" action="ppaction://hlinksldjump">
              <a:snd r:embed="rId5" name="applause.wav"/>
            </a:hlinkClick>
          </p:cNvPr>
          <p:cNvSpPr/>
          <p:nvPr/>
        </p:nvSpPr>
        <p:spPr>
          <a:xfrm>
            <a:off x="4636813" y="2636062"/>
            <a:ext cx="3143793" cy="33837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solidFill>
                  <a:schemeClr val="tx1"/>
                </a:solidFill>
                <a:latin typeface="Times New Roman" panose="02020603050405020304" pitchFamily="18" charset="0"/>
                <a:cs typeface="Times New Roman" panose="02020603050405020304" pitchFamily="18" charset="0"/>
              </a:rPr>
              <a:t>Поговорить  с  родителями,  и обязательно взять на встречу взрослого. встретиться в общественном месте </a:t>
            </a:r>
            <a:endParaRPr lang="ru-RU" sz="2400" dirty="0">
              <a:solidFill>
                <a:schemeClr val="tx1"/>
              </a:solidFill>
              <a:latin typeface="Times New Roman" panose="02020603050405020304" pitchFamily="18" charset="0"/>
              <a:cs typeface="Times New Roman" panose="02020603050405020304" pitchFamily="18" charset="0"/>
            </a:endParaRPr>
          </a:p>
        </p:txBody>
      </p:sp>
      <p:sp>
        <p:nvSpPr>
          <p:cNvPr id="9" name="Скругленный прямоугольник 8">
            <a:hlinkClick r:id="rId2" action="ppaction://hlinksldjump">
              <a:snd r:embed="rId3" name="wind.wav"/>
            </a:hlinkClick>
          </p:cNvPr>
          <p:cNvSpPr/>
          <p:nvPr/>
        </p:nvSpPr>
        <p:spPr>
          <a:xfrm>
            <a:off x="8402494" y="2603499"/>
            <a:ext cx="3201916" cy="34163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anose="02020603050405020304" pitchFamily="18" charset="0"/>
                <a:cs typeface="Times New Roman" panose="02020603050405020304" pitchFamily="18" charset="0"/>
              </a:rPr>
              <a:t>Сразу </a:t>
            </a:r>
            <a:r>
              <a:rPr lang="ru-RU" sz="2800" smtClean="0">
                <a:solidFill>
                  <a:schemeClr val="tx1"/>
                </a:solidFill>
                <a:latin typeface="Times New Roman" panose="02020603050405020304" pitchFamily="18" charset="0"/>
                <a:cs typeface="Times New Roman" panose="02020603050405020304" pitchFamily="18" charset="0"/>
              </a:rPr>
              <a:t>же согласиться</a:t>
            </a:r>
            <a:r>
              <a:rPr lang="en-US" sz="2800" dirty="0" smtClean="0">
                <a:solidFill>
                  <a:schemeClr val="tx1"/>
                </a:solidFill>
                <a:latin typeface="Times New Roman" panose="02020603050405020304" pitchFamily="18" charset="0"/>
                <a:cs typeface="Times New Roman" panose="02020603050405020304" pitchFamily="18" charset="0"/>
              </a:rPr>
              <a:t>   </a:t>
            </a:r>
            <a:endParaRPr lang="ru-RU" sz="2800" dirty="0">
              <a:solidFill>
                <a:schemeClr val="tx1"/>
              </a:solidFill>
              <a:latin typeface="Times New Roman" panose="02020603050405020304" pitchFamily="18" charset="0"/>
              <a:cs typeface="Times New Roman" panose="02020603050405020304" pitchFamily="18" charset="0"/>
            </a:endParaRPr>
          </a:p>
        </p:txBody>
      </p:sp>
      <p:sp>
        <p:nvSpPr>
          <p:cNvPr id="10" name="Стрелка влево 9"/>
          <p:cNvSpPr/>
          <p:nvPr/>
        </p:nvSpPr>
        <p:spPr>
          <a:xfrm>
            <a:off x="10267406" y="1362928"/>
            <a:ext cx="1210491" cy="763306"/>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u="sng" dirty="0" smtClean="0">
                <a:hlinkClick r:id="rId6" action="ppaction://hlinksldjump"/>
              </a:rPr>
              <a:t>назад</a:t>
            </a:r>
            <a:endParaRPr lang="ru-RU" u="sng" dirty="0"/>
          </a:p>
        </p:txBody>
      </p:sp>
    </p:spTree>
    <p:extLst>
      <p:ext uri="{BB962C8B-B14F-4D97-AF65-F5344CB8AC3E}">
        <p14:creationId xmlns="" xmlns:p14="http://schemas.microsoft.com/office/powerpoint/2010/main" val="392642718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вет директоров">
  <a:themeElements>
    <a:clrScheme name="Совет директоров">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Совет директоров">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вет директоров">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 xmlns:thm15="http://schemas.microsoft.com/office/thememl/2012/main" name="Ion Boardroom" id="{FC33163D-4339-46B1-8EED-24C834239D99}" vid="{BF1C4790-FE3C-4020-8CA7-00621DA7BBBC}"/>
    </a:ext>
  </a:extLst>
</a:theme>
</file>

<file path=docProps/app.xml><?xml version="1.0" encoding="utf-8"?>
<Properties xmlns="http://schemas.openxmlformats.org/officeDocument/2006/extended-properties" xmlns:vt="http://schemas.openxmlformats.org/officeDocument/2006/docPropsVTypes">
  <Template>Ion Boardroom</Template>
  <TotalTime>607</TotalTime>
  <Words>176</Words>
  <Application>Microsoft Office PowerPoint</Application>
  <PresentationFormat>Произвольный</PresentationFormat>
  <Paragraphs>81</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Совет директоров</vt:lpstr>
      <vt:lpstr>Интерактивная интеллектуальная игра  «Компьютер и безопасность в интернете»</vt:lpstr>
      <vt:lpstr>Правила игры. Игра для детей 8-11 лет.  На игровом поле 3 категории вопросов и ячейки с цифрами. Необходимо выбрать категорию и ячейку с цифрой, нажать на нее (когда появится рука). На появившемся слайде ответить на вопрос, выбрав правильный ответ из предложенных. Ответили правильно, МОЛОДЕЦ, ответили неправильно ПОДУМАЙТЕ ЕЩЕ! Затем нажать на На игровом поле слева нажать на любую из категорий, игра пройдена.</vt:lpstr>
      <vt:lpstr>Слайд 3</vt:lpstr>
      <vt:lpstr>  Устройство компьютера 10 Компьютер это - </vt:lpstr>
      <vt:lpstr> Устройство компьютера 20 Какое устройство не находятся в системном блоке?</vt:lpstr>
      <vt:lpstr>  Устройство компьютера 30 Устройство для визуального воспроизведения символьной и графической информации - </vt:lpstr>
      <vt:lpstr>  Безопасность в интернете 10 Как могут распространятся компьютерные вирусы?   </vt:lpstr>
      <vt:lpstr>  Безопасность в интернете 20 Какие меры необходимо предпринять, чтобы нежелательные посетители не могли проникнуть в мой компьютер через Интернет? </vt:lpstr>
      <vt:lpstr> Безопасность в интернете 30 Собеседник из чата предлагает встретиться, ваши действия? </vt:lpstr>
      <vt:lpstr>     </vt:lpstr>
      <vt:lpstr>  Компьютерная грамотность 20 Что такое презентация PowerPoint?  </vt:lpstr>
      <vt:lpstr>Компьютерная грамотность 30 Что такое программа Paint?  </vt:lpstr>
      <vt:lpstr>МОЛОДЕЦ!</vt:lpstr>
      <vt:lpstr>ПОДУМАЙ ЕЩЕ!</vt:lpstr>
      <vt:lpstr>КОНЕЦ ИГРЫ!</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Интеллектуальная игра  «Компьютер и безопасность в интернете»</dc:title>
  <dc:creator>Пользователь</dc:creator>
  <cp:lastModifiedBy>ACER_4</cp:lastModifiedBy>
  <cp:revision>66</cp:revision>
  <dcterms:created xsi:type="dcterms:W3CDTF">2021-02-24T07:54:48Z</dcterms:created>
  <dcterms:modified xsi:type="dcterms:W3CDTF">2022-11-01T08:36:08Z</dcterms:modified>
</cp:coreProperties>
</file>