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14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39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60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12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08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02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82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18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87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4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24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5D41D-7B65-47FD-9A5E-50DEF822E0FF}" type="datetimeFigureOut">
              <a:rPr lang="en-US" smtClean="0"/>
              <a:t>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EC8F0-6F8C-466F-815E-4C909B520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91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eb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7458" y="1181675"/>
            <a:ext cx="6326661" cy="2387600"/>
          </a:xfrm>
        </p:spPr>
        <p:txBody>
          <a:bodyPr>
            <a:normAutofit/>
          </a:bodyPr>
          <a:lstStyle/>
          <a:p>
            <a:r>
              <a:rPr lang="ru-RU" sz="36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+mn-lt"/>
              </a:rPr>
              <a:t>Учимся понимать переживания родных и близких нам людей</a:t>
            </a:r>
            <a:endParaRPr lang="en-US" sz="3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374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E8218-1D7A-40A6-A787-F14BC4FF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Ситуация 4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2445B76-EDBB-4A1B-BD41-442405EF46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086" y="1504350"/>
            <a:ext cx="4049827" cy="4351338"/>
          </a:xfrm>
        </p:spPr>
      </p:pic>
    </p:spTree>
    <p:extLst>
      <p:ext uri="{BB962C8B-B14F-4D97-AF65-F5344CB8AC3E}">
        <p14:creationId xmlns:p14="http://schemas.microsoft.com/office/powerpoint/2010/main" val="3633584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BBF42-025F-4FEC-B7C1-8E3CC513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4 страница «Мой дом – моя крепость!»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21C9A988-C900-457D-B171-8CF73C9454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8593025"/>
              </p:ext>
            </p:extLst>
          </p:nvPr>
        </p:nvGraphicFramePr>
        <p:xfrm>
          <a:off x="2434280" y="3262185"/>
          <a:ext cx="4213655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3655">
                  <a:extLst>
                    <a:ext uri="{9D8B030D-6E8A-4147-A177-3AD203B41FA5}">
                      <a16:colId xmlns:a16="http://schemas.microsoft.com/office/drawing/2014/main" val="1069222731"/>
                    </a:ext>
                  </a:extLst>
                </a:gridCol>
              </a:tblGrid>
              <a:tr h="479442"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>
                          <a:solidFill>
                            <a:schemeClr val="tx1"/>
                          </a:solidFill>
                        </a:rPr>
                        <a:t>Забота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951479"/>
                  </a:ext>
                </a:extLst>
              </a:tr>
              <a:tr h="4794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Уважение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723114"/>
                  </a:ext>
                </a:extLst>
              </a:tr>
              <a:tr h="4794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Понимание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132727"/>
                  </a:ext>
                </a:extLst>
              </a:tr>
              <a:tr h="4794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Доброта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577446"/>
                  </a:ext>
                </a:extLst>
              </a:tr>
              <a:tr h="479442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Любовь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432257"/>
                  </a:ext>
                </a:extLst>
              </a:tr>
            </a:tbl>
          </a:graphicData>
        </a:graphic>
      </p:graphicFrame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EFAF2A8-54C1-452A-8FD8-D84DF11EAFF4}"/>
              </a:ext>
            </a:extLst>
          </p:cNvPr>
          <p:cNvCxnSpPr/>
          <p:nvPr/>
        </p:nvCxnSpPr>
        <p:spPr>
          <a:xfrm flipV="1">
            <a:off x="2409568" y="1804086"/>
            <a:ext cx="2162432" cy="144574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E262AB8-BBD7-4FEE-B9DD-4C53B6BA99BD}"/>
              </a:ext>
            </a:extLst>
          </p:cNvPr>
          <p:cNvCxnSpPr/>
          <p:nvPr/>
        </p:nvCxnSpPr>
        <p:spPr>
          <a:xfrm>
            <a:off x="4572000" y="1816443"/>
            <a:ext cx="2051223" cy="14457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0318485-3155-4B11-8B84-B016672B93A9}"/>
              </a:ext>
            </a:extLst>
          </p:cNvPr>
          <p:cNvSpPr txBox="1"/>
          <p:nvPr/>
        </p:nvSpPr>
        <p:spPr>
          <a:xfrm>
            <a:off x="3744096" y="2366990"/>
            <a:ext cx="15940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Тепло</a:t>
            </a:r>
          </a:p>
        </p:txBody>
      </p:sp>
    </p:spTree>
    <p:extLst>
      <p:ext uri="{BB962C8B-B14F-4D97-AF65-F5344CB8AC3E}">
        <p14:creationId xmlns:p14="http://schemas.microsoft.com/office/powerpoint/2010/main" val="1926932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A4F04BD-DCEF-44A3-AC41-B81DEA21A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70" y="1086644"/>
            <a:ext cx="4562475" cy="4000500"/>
          </a:xfrm>
        </p:spPr>
      </p:pic>
    </p:spTree>
    <p:extLst>
      <p:ext uri="{BB962C8B-B14F-4D97-AF65-F5344CB8AC3E}">
        <p14:creationId xmlns:p14="http://schemas.microsoft.com/office/powerpoint/2010/main" val="964041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BA16F-371B-43EA-BFBC-22B8D2E5F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1 страница «Семья, как много в этом слове»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27145A0-8179-413B-BBAB-3774BD9322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378" y="1442566"/>
            <a:ext cx="6196951" cy="4351338"/>
          </a:xfrm>
        </p:spPr>
      </p:pic>
    </p:spTree>
    <p:extLst>
      <p:ext uri="{BB962C8B-B14F-4D97-AF65-F5344CB8AC3E}">
        <p14:creationId xmlns:p14="http://schemas.microsoft.com/office/powerpoint/2010/main" val="347757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2 страница «Я хочу понять других»</a:t>
            </a:r>
            <a:endParaRPr lang="en-US" sz="3200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73062" y="1449183"/>
            <a:ext cx="7797876" cy="635000"/>
            <a:chOff x="1728" y="1472"/>
            <a:chExt cx="3024" cy="400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 rot="-4423226">
              <a:off x="1676" y="1532"/>
              <a:ext cx="400" cy="280"/>
              <a:chOff x="1043" y="2596"/>
              <a:chExt cx="142" cy="99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3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3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3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3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3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3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3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4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4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4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4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4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Line 58"/>
            <p:cNvSpPr>
              <a:spLocks noChangeShapeType="1"/>
            </p:cNvSpPr>
            <p:nvPr/>
          </p:nvSpPr>
          <p:spPr bwMode="auto">
            <a:xfrm>
              <a:off x="1728" y="1824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59"/>
            <p:cNvSpPr txBox="1">
              <a:spLocks noChangeArrowheads="1"/>
            </p:cNvSpPr>
            <p:nvPr/>
          </p:nvSpPr>
          <p:spPr bwMode="auto">
            <a:xfrm>
              <a:off x="2115" y="1488"/>
              <a:ext cx="263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en-US" sz="2400" dirty="0"/>
            </a:p>
          </p:txBody>
        </p:sp>
      </p:grpSp>
      <p:grpSp>
        <p:nvGrpSpPr>
          <p:cNvPr id="60" name="Group 60"/>
          <p:cNvGrpSpPr>
            <a:grpSpLocks/>
          </p:cNvGrpSpPr>
          <p:nvPr/>
        </p:nvGrpSpPr>
        <p:grpSpPr bwMode="auto">
          <a:xfrm>
            <a:off x="686475" y="2387063"/>
            <a:ext cx="7799312" cy="635000"/>
            <a:chOff x="1728" y="2048"/>
            <a:chExt cx="3024" cy="400"/>
          </a:xfrm>
        </p:grpSpPr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Text Box 62"/>
            <p:cNvSpPr txBox="1">
              <a:spLocks noChangeArrowheads="1"/>
            </p:cNvSpPr>
            <p:nvPr/>
          </p:nvSpPr>
          <p:spPr bwMode="auto">
            <a:xfrm>
              <a:off x="2151" y="2064"/>
              <a:ext cx="252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en-US" sz="2400" dirty="0"/>
            </a:p>
          </p:txBody>
        </p:sp>
        <p:grpSp>
          <p:nvGrpSpPr>
            <p:cNvPr id="63" name="Group 63"/>
            <p:cNvGrpSpPr>
              <a:grpSpLocks/>
            </p:cNvGrpSpPr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84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85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86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87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88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89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90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91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92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93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94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95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98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99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100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101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102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104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105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107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111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114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6" name="Group 116"/>
          <p:cNvGrpSpPr>
            <a:grpSpLocks/>
          </p:cNvGrpSpPr>
          <p:nvPr/>
        </p:nvGrpSpPr>
        <p:grpSpPr bwMode="auto">
          <a:xfrm>
            <a:off x="690318" y="3289445"/>
            <a:ext cx="7829964" cy="635000"/>
            <a:chOff x="1728" y="2624"/>
            <a:chExt cx="3024" cy="400"/>
          </a:xfrm>
        </p:grpSpPr>
        <p:sp>
          <p:nvSpPr>
            <p:cNvPr id="117" name="Line 117"/>
            <p:cNvSpPr>
              <a:spLocks noChangeShapeType="1"/>
            </p:cNvSpPr>
            <p:nvPr/>
          </p:nvSpPr>
          <p:spPr bwMode="auto">
            <a:xfrm>
              <a:off x="1728" y="2962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Text Box 118"/>
            <p:cNvSpPr txBox="1">
              <a:spLocks noChangeArrowheads="1"/>
            </p:cNvSpPr>
            <p:nvPr/>
          </p:nvSpPr>
          <p:spPr bwMode="auto">
            <a:xfrm>
              <a:off x="2109" y="2626"/>
              <a:ext cx="254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en-US" sz="2400" dirty="0"/>
            </a:p>
          </p:txBody>
        </p:sp>
        <p:grpSp>
          <p:nvGrpSpPr>
            <p:cNvPr id="119" name="Group 119"/>
            <p:cNvGrpSpPr>
              <a:grpSpLocks/>
            </p:cNvGrpSpPr>
            <p:nvPr/>
          </p:nvGrpSpPr>
          <p:grpSpPr bwMode="auto">
            <a:xfrm rot="-4423226">
              <a:off x="1676" y="2684"/>
              <a:ext cx="400" cy="280"/>
              <a:chOff x="1043" y="2596"/>
              <a:chExt cx="142" cy="99"/>
            </a:xfrm>
          </p:grpSpPr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43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44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45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46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47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48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49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50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51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52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53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54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155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56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57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58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159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60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161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62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63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64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65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66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67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68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69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70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171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72" name="Group 172"/>
          <p:cNvGrpSpPr>
            <a:grpSpLocks/>
          </p:cNvGrpSpPr>
          <p:nvPr/>
        </p:nvGrpSpPr>
        <p:grpSpPr bwMode="auto">
          <a:xfrm>
            <a:off x="744245" y="4057289"/>
            <a:ext cx="7829964" cy="829627"/>
            <a:chOff x="1728" y="3200"/>
            <a:chExt cx="3024" cy="400"/>
          </a:xfrm>
        </p:grpSpPr>
        <p:sp>
          <p:nvSpPr>
            <p:cNvPr id="173" name="Line 173"/>
            <p:cNvSpPr>
              <a:spLocks noChangeShapeType="1"/>
            </p:cNvSpPr>
            <p:nvPr/>
          </p:nvSpPr>
          <p:spPr bwMode="auto">
            <a:xfrm>
              <a:off x="1728" y="3538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" name="Text Box 174"/>
            <p:cNvSpPr txBox="1">
              <a:spLocks noChangeArrowheads="1"/>
            </p:cNvSpPr>
            <p:nvPr/>
          </p:nvSpPr>
          <p:spPr bwMode="auto">
            <a:xfrm>
              <a:off x="2352" y="3202"/>
              <a:ext cx="1981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endParaRPr lang="en-US" sz="2400" dirty="0"/>
            </a:p>
          </p:txBody>
        </p:sp>
        <p:grpSp>
          <p:nvGrpSpPr>
            <p:cNvPr id="175" name="Group 175"/>
            <p:cNvGrpSpPr>
              <a:grpSpLocks/>
            </p:cNvGrpSpPr>
            <p:nvPr/>
          </p:nvGrpSpPr>
          <p:grpSpPr bwMode="auto">
            <a:xfrm rot="-4423226">
              <a:off x="1668" y="3260"/>
              <a:ext cx="400" cy="280"/>
              <a:chOff x="1043" y="2596"/>
              <a:chExt cx="142" cy="99"/>
            </a:xfrm>
          </p:grpSpPr>
          <p:sp>
            <p:nvSpPr>
              <p:cNvPr id="176" name="Freeform 17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Freeform 17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Freeform 17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17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18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Freeform 18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18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Freeform 18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Freeform 18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18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18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Freeform 18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Freeform 18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Freeform 18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Freeform 19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9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Freeform 19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Freeform 19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Freeform 19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Freeform 19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Freeform 19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19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Freeform 19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Freeform 19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" name="Freeform 20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" name="Freeform 20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Freeform 20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Freeform 20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20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20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20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20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20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Freeform 20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21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21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21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Freeform 21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Freeform 21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21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21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Freeform 21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21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21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22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22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22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Freeform 22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Freeform 22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Freeform 22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Freeform 22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Freeform 22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2F4CEBF0-EA32-4732-ADD6-527A88E0D0B4}"/>
              </a:ext>
            </a:extLst>
          </p:cNvPr>
          <p:cNvSpPr txBox="1"/>
          <p:nvPr/>
        </p:nvSpPr>
        <p:spPr>
          <a:xfrm>
            <a:off x="1743211" y="1325933"/>
            <a:ext cx="65415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Как вы считаете, должен ли человек рассчитывать только на себя или он может положиться на кого-то еще?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D3483C6E-19F5-4463-AC13-D27F942DE3CD}"/>
              </a:ext>
            </a:extLst>
          </p:cNvPr>
          <p:cNvSpPr txBox="1"/>
          <p:nvPr/>
        </p:nvSpPr>
        <p:spPr>
          <a:xfrm>
            <a:off x="1730210" y="247500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Кого можно считать близкими людьми?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44150268-3984-4EC3-B474-514BEC4B7949}"/>
              </a:ext>
            </a:extLst>
          </p:cNvPr>
          <p:cNvSpPr txBox="1"/>
          <p:nvPr/>
        </p:nvSpPr>
        <p:spPr>
          <a:xfrm>
            <a:off x="1754157" y="339255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Есть ли вас такие люди?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F14D0DF4-D224-49A8-A606-F8F13F3C67F0}"/>
              </a:ext>
            </a:extLst>
          </p:cNvPr>
          <p:cNvSpPr txBox="1"/>
          <p:nvPr/>
        </p:nvSpPr>
        <p:spPr>
          <a:xfrm>
            <a:off x="1656607" y="4315642"/>
            <a:ext cx="6717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Это члены вашей семьи или друзья? Еще кто-то?</a:t>
            </a:r>
          </a:p>
        </p:txBody>
      </p:sp>
      <p:pic>
        <p:nvPicPr>
          <p:cNvPr id="236" name="Рисунок 235">
            <a:extLst>
              <a:ext uri="{FF2B5EF4-FFF2-40B4-BE49-F238E27FC236}">
                <a16:creationId xmlns:a16="http://schemas.microsoft.com/office/drawing/2014/main" id="{76012382-73A0-4701-9295-7EC53BAA7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83" y="4885280"/>
            <a:ext cx="7925487" cy="743776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599C2635-9A98-4434-9754-0A0A1075AF7B}"/>
              </a:ext>
            </a:extLst>
          </p:cNvPr>
          <p:cNvSpPr txBox="1"/>
          <p:nvPr/>
        </p:nvSpPr>
        <p:spPr>
          <a:xfrm>
            <a:off x="1618824" y="5160537"/>
            <a:ext cx="67174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Знаете ли вы о том, чем интересуются, увлекаются ваши близкие?</a:t>
            </a:r>
          </a:p>
        </p:txBody>
      </p:sp>
    </p:spTree>
    <p:extLst>
      <p:ext uri="{BB962C8B-B14F-4D97-AF65-F5344CB8AC3E}">
        <p14:creationId xmlns:p14="http://schemas.microsoft.com/office/powerpoint/2010/main" val="126100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2 страница «Я хочу понять других»</a:t>
            </a:r>
            <a:endParaRPr lang="en-US" sz="3200" dirty="0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73062" y="1449183"/>
            <a:ext cx="7797876" cy="635000"/>
            <a:chOff x="1728" y="1472"/>
            <a:chExt cx="3024" cy="400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 rot="-4423226">
              <a:off x="1676" y="1532"/>
              <a:ext cx="400" cy="280"/>
              <a:chOff x="1043" y="2596"/>
              <a:chExt cx="142" cy="99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Freeform 3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Freeform 3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Freeform 3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Freeform 3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Freeform 3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Freeform 3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Freeform 3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Freeform 4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Freeform 4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Freeform 4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Freeform 4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6" name="Freeform 4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6" name="Line 58"/>
            <p:cNvSpPr>
              <a:spLocks noChangeShapeType="1"/>
            </p:cNvSpPr>
            <p:nvPr/>
          </p:nvSpPr>
          <p:spPr bwMode="auto">
            <a:xfrm>
              <a:off x="1728" y="1824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 Box 59"/>
            <p:cNvSpPr txBox="1">
              <a:spLocks noChangeArrowheads="1"/>
            </p:cNvSpPr>
            <p:nvPr/>
          </p:nvSpPr>
          <p:spPr bwMode="auto">
            <a:xfrm>
              <a:off x="2115" y="1488"/>
              <a:ext cx="263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Group 60"/>
          <p:cNvGrpSpPr>
            <a:grpSpLocks/>
          </p:cNvGrpSpPr>
          <p:nvPr/>
        </p:nvGrpSpPr>
        <p:grpSpPr bwMode="auto">
          <a:xfrm>
            <a:off x="686475" y="2387063"/>
            <a:ext cx="7799312" cy="635000"/>
            <a:chOff x="1728" y="2048"/>
            <a:chExt cx="3024" cy="400"/>
          </a:xfrm>
        </p:grpSpPr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1728" y="2400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Text Box 62"/>
            <p:cNvSpPr txBox="1">
              <a:spLocks noChangeArrowheads="1"/>
            </p:cNvSpPr>
            <p:nvPr/>
          </p:nvSpPr>
          <p:spPr bwMode="auto">
            <a:xfrm>
              <a:off x="2151" y="2064"/>
              <a:ext cx="252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3" name="Group 63"/>
            <p:cNvGrpSpPr>
              <a:grpSpLocks/>
            </p:cNvGrpSpPr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64" name="Freeform 64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Freeform 65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Freeform 66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Freeform 67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Freeform 70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Freeform 71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 72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 73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Freeform 74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Freeform 75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Freeform 76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Freeform 77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 78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 79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 80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reeform 81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 82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reeform 83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Freeform 84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reeform 85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Freeform 86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reeform 87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Freeform 88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Freeform 89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Freeform 90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 91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 92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 93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 94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Freeform 95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Freeform 96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 97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 98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Freeform 99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Freeform 100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 101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 102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Freeform 103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Freeform 104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 105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 106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 107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 108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 109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 110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111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 112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 113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 114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 115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6" name="Group 116"/>
          <p:cNvGrpSpPr>
            <a:grpSpLocks/>
          </p:cNvGrpSpPr>
          <p:nvPr/>
        </p:nvGrpSpPr>
        <p:grpSpPr bwMode="auto">
          <a:xfrm>
            <a:off x="690318" y="3289445"/>
            <a:ext cx="7829964" cy="635000"/>
            <a:chOff x="1728" y="2624"/>
            <a:chExt cx="3024" cy="400"/>
          </a:xfrm>
        </p:grpSpPr>
        <p:sp>
          <p:nvSpPr>
            <p:cNvPr id="117" name="Line 117"/>
            <p:cNvSpPr>
              <a:spLocks noChangeShapeType="1"/>
            </p:cNvSpPr>
            <p:nvPr/>
          </p:nvSpPr>
          <p:spPr bwMode="auto">
            <a:xfrm>
              <a:off x="1728" y="2962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Text Box 118"/>
            <p:cNvSpPr txBox="1">
              <a:spLocks noChangeArrowheads="1"/>
            </p:cNvSpPr>
            <p:nvPr/>
          </p:nvSpPr>
          <p:spPr bwMode="auto">
            <a:xfrm>
              <a:off x="2109" y="2626"/>
              <a:ext cx="254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19" name="Group 119"/>
            <p:cNvGrpSpPr>
              <a:grpSpLocks/>
            </p:cNvGrpSpPr>
            <p:nvPr/>
          </p:nvGrpSpPr>
          <p:grpSpPr bwMode="auto">
            <a:xfrm rot="-4423226">
              <a:off x="1676" y="2684"/>
              <a:ext cx="400" cy="280"/>
              <a:chOff x="1043" y="2596"/>
              <a:chExt cx="142" cy="99"/>
            </a:xfrm>
          </p:grpSpPr>
          <p:sp>
            <p:nvSpPr>
              <p:cNvPr id="120" name="Freeform 120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 121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122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 123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 124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 125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 126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 127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Freeform 128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Freeform 129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Freeform 130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Freeform 131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Freeform 132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 133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 136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 137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 138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Freeform 139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Freeform 140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Freeform 141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Freeform 142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 143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 144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Freeform 145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Freeform 146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 147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 148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 149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 150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 151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 152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 153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154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 155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156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157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Freeform 158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Freeform 159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Freeform 160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Freeform 161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Freeform 162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3" name="Freeform 163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4" name="Freeform 164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5" name="Freeform 165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6" name="Freeform 166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7" name="Freeform 167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8" name="Freeform 168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9" name="Freeform 169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0" name="Freeform 170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1" name="Freeform 171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72" name="Group 172"/>
          <p:cNvGrpSpPr>
            <a:grpSpLocks/>
          </p:cNvGrpSpPr>
          <p:nvPr/>
        </p:nvGrpSpPr>
        <p:grpSpPr bwMode="auto">
          <a:xfrm>
            <a:off x="744245" y="4057289"/>
            <a:ext cx="7829964" cy="829627"/>
            <a:chOff x="1728" y="3200"/>
            <a:chExt cx="3024" cy="400"/>
          </a:xfrm>
        </p:grpSpPr>
        <p:sp>
          <p:nvSpPr>
            <p:cNvPr id="173" name="Line 173"/>
            <p:cNvSpPr>
              <a:spLocks noChangeShapeType="1"/>
            </p:cNvSpPr>
            <p:nvPr/>
          </p:nvSpPr>
          <p:spPr bwMode="auto">
            <a:xfrm>
              <a:off x="1728" y="3538"/>
              <a:ext cx="3024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4" name="Text Box 174"/>
            <p:cNvSpPr txBox="1">
              <a:spLocks noChangeArrowheads="1"/>
            </p:cNvSpPr>
            <p:nvPr/>
          </p:nvSpPr>
          <p:spPr bwMode="auto">
            <a:xfrm>
              <a:off x="2352" y="3202"/>
              <a:ext cx="1981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75" name="Group 175"/>
            <p:cNvGrpSpPr>
              <a:grpSpLocks/>
            </p:cNvGrpSpPr>
            <p:nvPr/>
          </p:nvGrpSpPr>
          <p:grpSpPr bwMode="auto">
            <a:xfrm rot="-4423226">
              <a:off x="1668" y="3260"/>
              <a:ext cx="400" cy="280"/>
              <a:chOff x="1043" y="2596"/>
              <a:chExt cx="142" cy="99"/>
            </a:xfrm>
          </p:grpSpPr>
          <p:sp>
            <p:nvSpPr>
              <p:cNvPr id="176" name="Freeform 176"/>
              <p:cNvSpPr>
                <a:spLocks/>
              </p:cNvSpPr>
              <p:nvPr/>
            </p:nvSpPr>
            <p:spPr bwMode="auto">
              <a:xfrm>
                <a:off x="1149" y="2693"/>
                <a:ext cx="12" cy="2"/>
              </a:xfrm>
              <a:custGeom>
                <a:avLst/>
                <a:gdLst>
                  <a:gd name="T0" fmla="*/ 63 w 63"/>
                  <a:gd name="T1" fmla="*/ 14 h 14"/>
                  <a:gd name="T2" fmla="*/ 55 w 63"/>
                  <a:gd name="T3" fmla="*/ 14 h 14"/>
                  <a:gd name="T4" fmla="*/ 48 w 63"/>
                  <a:gd name="T5" fmla="*/ 14 h 14"/>
                  <a:gd name="T6" fmla="*/ 40 w 63"/>
                  <a:gd name="T7" fmla="*/ 14 h 14"/>
                  <a:gd name="T8" fmla="*/ 31 w 63"/>
                  <a:gd name="T9" fmla="*/ 11 h 14"/>
                  <a:gd name="T10" fmla="*/ 23 w 63"/>
                  <a:gd name="T11" fmla="*/ 10 h 14"/>
                  <a:gd name="T12" fmla="*/ 16 w 63"/>
                  <a:gd name="T13" fmla="*/ 8 h 14"/>
                  <a:gd name="T14" fmla="*/ 8 w 63"/>
                  <a:gd name="T15" fmla="*/ 4 h 14"/>
                  <a:gd name="T16" fmla="*/ 0 w 63"/>
                  <a:gd name="T17" fmla="*/ 0 h 14"/>
                  <a:gd name="T18" fmla="*/ 8 w 63"/>
                  <a:gd name="T19" fmla="*/ 3 h 14"/>
                  <a:gd name="T20" fmla="*/ 15 w 63"/>
                  <a:gd name="T21" fmla="*/ 6 h 14"/>
                  <a:gd name="T22" fmla="*/ 23 w 63"/>
                  <a:gd name="T23" fmla="*/ 8 h 14"/>
                  <a:gd name="T24" fmla="*/ 30 w 63"/>
                  <a:gd name="T25" fmla="*/ 10 h 14"/>
                  <a:gd name="T26" fmla="*/ 39 w 63"/>
                  <a:gd name="T27" fmla="*/ 11 h 14"/>
                  <a:gd name="T28" fmla="*/ 47 w 63"/>
                  <a:gd name="T29" fmla="*/ 12 h 14"/>
                  <a:gd name="T30" fmla="*/ 55 w 63"/>
                  <a:gd name="T31" fmla="*/ 14 h 14"/>
                  <a:gd name="T32" fmla="*/ 63 w 63"/>
                  <a:gd name="T3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7" name="Freeform 177"/>
              <p:cNvSpPr>
                <a:spLocks/>
              </p:cNvSpPr>
              <p:nvPr/>
            </p:nvSpPr>
            <p:spPr bwMode="auto">
              <a:xfrm>
                <a:off x="1143" y="2689"/>
                <a:ext cx="26" cy="6"/>
              </a:xfrm>
              <a:custGeom>
                <a:avLst/>
                <a:gdLst>
                  <a:gd name="T0" fmla="*/ 129 w 129"/>
                  <a:gd name="T1" fmla="*/ 28 h 38"/>
                  <a:gd name="T2" fmla="*/ 116 w 129"/>
                  <a:gd name="T3" fmla="*/ 33 h 38"/>
                  <a:gd name="T4" fmla="*/ 102 w 129"/>
                  <a:gd name="T5" fmla="*/ 36 h 38"/>
                  <a:gd name="T6" fmla="*/ 89 w 129"/>
                  <a:gd name="T7" fmla="*/ 38 h 38"/>
                  <a:gd name="T8" fmla="*/ 75 w 129"/>
                  <a:gd name="T9" fmla="*/ 38 h 38"/>
                  <a:gd name="T10" fmla="*/ 60 w 129"/>
                  <a:gd name="T11" fmla="*/ 35 h 38"/>
                  <a:gd name="T12" fmla="*/ 47 w 129"/>
                  <a:gd name="T13" fmla="*/ 32 h 38"/>
                  <a:gd name="T14" fmla="*/ 33 w 129"/>
                  <a:gd name="T15" fmla="*/ 26 h 38"/>
                  <a:gd name="T16" fmla="*/ 20 w 129"/>
                  <a:gd name="T17" fmla="*/ 18 h 38"/>
                  <a:gd name="T18" fmla="*/ 18 w 129"/>
                  <a:gd name="T19" fmla="*/ 16 h 38"/>
                  <a:gd name="T20" fmla="*/ 15 w 129"/>
                  <a:gd name="T21" fmla="*/ 14 h 38"/>
                  <a:gd name="T22" fmla="*/ 12 w 129"/>
                  <a:gd name="T23" fmla="*/ 11 h 38"/>
                  <a:gd name="T24" fmla="*/ 10 w 129"/>
                  <a:gd name="T25" fmla="*/ 10 h 38"/>
                  <a:gd name="T26" fmla="*/ 7 w 129"/>
                  <a:gd name="T27" fmla="*/ 8 h 38"/>
                  <a:gd name="T28" fmla="*/ 5 w 129"/>
                  <a:gd name="T29" fmla="*/ 5 h 38"/>
                  <a:gd name="T30" fmla="*/ 2 w 129"/>
                  <a:gd name="T31" fmla="*/ 3 h 38"/>
                  <a:gd name="T32" fmla="*/ 0 w 129"/>
                  <a:gd name="T33" fmla="*/ 0 h 38"/>
                  <a:gd name="T34" fmla="*/ 10 w 129"/>
                  <a:gd name="T35" fmla="*/ 8 h 38"/>
                  <a:gd name="T36" fmla="*/ 21 w 129"/>
                  <a:gd name="T37" fmla="*/ 14 h 38"/>
                  <a:gd name="T38" fmla="*/ 32 w 129"/>
                  <a:gd name="T39" fmla="*/ 20 h 38"/>
                  <a:gd name="T40" fmla="*/ 44 w 129"/>
                  <a:gd name="T41" fmla="*/ 23 h 38"/>
                  <a:gd name="T42" fmla="*/ 56 w 129"/>
                  <a:gd name="T43" fmla="*/ 27 h 38"/>
                  <a:gd name="T44" fmla="*/ 69 w 129"/>
                  <a:gd name="T45" fmla="*/ 30 h 38"/>
                  <a:gd name="T46" fmla="*/ 81 w 129"/>
                  <a:gd name="T47" fmla="*/ 32 h 38"/>
                  <a:gd name="T48" fmla="*/ 94 w 129"/>
                  <a:gd name="T49" fmla="*/ 33 h 38"/>
                  <a:gd name="T50" fmla="*/ 99 w 129"/>
                  <a:gd name="T51" fmla="*/ 32 h 38"/>
                  <a:gd name="T52" fmla="*/ 103 w 129"/>
                  <a:gd name="T53" fmla="*/ 32 h 38"/>
                  <a:gd name="T54" fmla="*/ 107 w 129"/>
                  <a:gd name="T55" fmla="*/ 32 h 38"/>
                  <a:gd name="T56" fmla="*/ 112 w 129"/>
                  <a:gd name="T57" fmla="*/ 32 h 38"/>
                  <a:gd name="T58" fmla="*/ 116 w 129"/>
                  <a:gd name="T59" fmla="*/ 30 h 38"/>
                  <a:gd name="T60" fmla="*/ 120 w 129"/>
                  <a:gd name="T61" fmla="*/ 30 h 38"/>
                  <a:gd name="T62" fmla="*/ 124 w 129"/>
                  <a:gd name="T63" fmla="*/ 29 h 38"/>
                  <a:gd name="T64" fmla="*/ 129 w 129"/>
                  <a:gd name="T65" fmla="*/ 2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8" name="Freeform 178"/>
              <p:cNvSpPr>
                <a:spLocks/>
              </p:cNvSpPr>
              <p:nvPr/>
            </p:nvSpPr>
            <p:spPr bwMode="auto">
              <a:xfrm>
                <a:off x="1140" y="2685"/>
                <a:ext cx="33" cy="10"/>
              </a:xfrm>
              <a:custGeom>
                <a:avLst/>
                <a:gdLst>
                  <a:gd name="T0" fmla="*/ 47 w 166"/>
                  <a:gd name="T1" fmla="*/ 45 h 59"/>
                  <a:gd name="T2" fmla="*/ 54 w 166"/>
                  <a:gd name="T3" fmla="*/ 48 h 59"/>
                  <a:gd name="T4" fmla="*/ 61 w 166"/>
                  <a:gd name="T5" fmla="*/ 51 h 59"/>
                  <a:gd name="T6" fmla="*/ 69 w 166"/>
                  <a:gd name="T7" fmla="*/ 53 h 59"/>
                  <a:gd name="T8" fmla="*/ 76 w 166"/>
                  <a:gd name="T9" fmla="*/ 55 h 59"/>
                  <a:gd name="T10" fmla="*/ 85 w 166"/>
                  <a:gd name="T11" fmla="*/ 56 h 59"/>
                  <a:gd name="T12" fmla="*/ 93 w 166"/>
                  <a:gd name="T13" fmla="*/ 57 h 59"/>
                  <a:gd name="T14" fmla="*/ 101 w 166"/>
                  <a:gd name="T15" fmla="*/ 59 h 59"/>
                  <a:gd name="T16" fmla="*/ 109 w 166"/>
                  <a:gd name="T17" fmla="*/ 59 h 59"/>
                  <a:gd name="T18" fmla="*/ 117 w 166"/>
                  <a:gd name="T19" fmla="*/ 57 h 59"/>
                  <a:gd name="T20" fmla="*/ 124 w 166"/>
                  <a:gd name="T21" fmla="*/ 56 h 59"/>
                  <a:gd name="T22" fmla="*/ 131 w 166"/>
                  <a:gd name="T23" fmla="*/ 54 h 59"/>
                  <a:gd name="T24" fmla="*/ 139 w 166"/>
                  <a:gd name="T25" fmla="*/ 51 h 59"/>
                  <a:gd name="T26" fmla="*/ 146 w 166"/>
                  <a:gd name="T27" fmla="*/ 49 h 59"/>
                  <a:gd name="T28" fmla="*/ 153 w 166"/>
                  <a:gd name="T29" fmla="*/ 45 h 59"/>
                  <a:gd name="T30" fmla="*/ 159 w 166"/>
                  <a:gd name="T31" fmla="*/ 41 h 59"/>
                  <a:gd name="T32" fmla="*/ 166 w 166"/>
                  <a:gd name="T33" fmla="*/ 37 h 59"/>
                  <a:gd name="T34" fmla="*/ 159 w 166"/>
                  <a:gd name="T35" fmla="*/ 39 h 59"/>
                  <a:gd name="T36" fmla="*/ 152 w 166"/>
                  <a:gd name="T37" fmla="*/ 42 h 59"/>
                  <a:gd name="T38" fmla="*/ 146 w 166"/>
                  <a:gd name="T39" fmla="*/ 43 h 59"/>
                  <a:gd name="T40" fmla="*/ 139 w 166"/>
                  <a:gd name="T41" fmla="*/ 45 h 59"/>
                  <a:gd name="T42" fmla="*/ 132 w 166"/>
                  <a:gd name="T43" fmla="*/ 47 h 59"/>
                  <a:gd name="T44" fmla="*/ 125 w 166"/>
                  <a:gd name="T45" fmla="*/ 47 h 59"/>
                  <a:gd name="T46" fmla="*/ 117 w 166"/>
                  <a:gd name="T47" fmla="*/ 48 h 59"/>
                  <a:gd name="T48" fmla="*/ 110 w 166"/>
                  <a:gd name="T49" fmla="*/ 48 h 59"/>
                  <a:gd name="T50" fmla="*/ 95 w 166"/>
                  <a:gd name="T51" fmla="*/ 47 h 59"/>
                  <a:gd name="T52" fmla="*/ 79 w 166"/>
                  <a:gd name="T53" fmla="*/ 44 h 59"/>
                  <a:gd name="T54" fmla="*/ 64 w 166"/>
                  <a:gd name="T55" fmla="*/ 41 h 59"/>
                  <a:gd name="T56" fmla="*/ 50 w 166"/>
                  <a:gd name="T57" fmla="*/ 36 h 59"/>
                  <a:gd name="T58" fmla="*/ 36 w 166"/>
                  <a:gd name="T59" fmla="*/ 29 h 59"/>
                  <a:gd name="T60" fmla="*/ 24 w 166"/>
                  <a:gd name="T61" fmla="*/ 20 h 59"/>
                  <a:gd name="T62" fmla="*/ 11 w 166"/>
                  <a:gd name="T63" fmla="*/ 11 h 59"/>
                  <a:gd name="T64" fmla="*/ 0 w 166"/>
                  <a:gd name="T65" fmla="*/ 0 h 59"/>
                  <a:gd name="T66" fmla="*/ 4 w 166"/>
                  <a:gd name="T67" fmla="*/ 6 h 59"/>
                  <a:gd name="T68" fmla="*/ 8 w 166"/>
                  <a:gd name="T69" fmla="*/ 12 h 59"/>
                  <a:gd name="T70" fmla="*/ 12 w 166"/>
                  <a:gd name="T71" fmla="*/ 17 h 59"/>
                  <a:gd name="T72" fmla="*/ 16 w 166"/>
                  <a:gd name="T73" fmla="*/ 21 h 59"/>
                  <a:gd name="T74" fmla="*/ 21 w 166"/>
                  <a:gd name="T75" fmla="*/ 26 h 59"/>
                  <a:gd name="T76" fmla="*/ 26 w 166"/>
                  <a:gd name="T77" fmla="*/ 31 h 59"/>
                  <a:gd name="T78" fmla="*/ 31 w 166"/>
                  <a:gd name="T79" fmla="*/ 35 h 59"/>
                  <a:gd name="T80" fmla="*/ 36 w 166"/>
                  <a:gd name="T81" fmla="*/ 39 h 59"/>
                  <a:gd name="T82" fmla="*/ 38 w 166"/>
                  <a:gd name="T83" fmla="*/ 39 h 59"/>
                  <a:gd name="T84" fmla="*/ 39 w 166"/>
                  <a:gd name="T85" fmla="*/ 41 h 59"/>
                  <a:gd name="T86" fmla="*/ 40 w 166"/>
                  <a:gd name="T87" fmla="*/ 42 h 59"/>
                  <a:gd name="T88" fmla="*/ 41 w 166"/>
                  <a:gd name="T89" fmla="*/ 42 h 59"/>
                  <a:gd name="T90" fmla="*/ 43 w 166"/>
                  <a:gd name="T91" fmla="*/ 43 h 59"/>
                  <a:gd name="T92" fmla="*/ 44 w 166"/>
                  <a:gd name="T93" fmla="*/ 44 h 59"/>
                  <a:gd name="T94" fmla="*/ 45 w 166"/>
                  <a:gd name="T95" fmla="*/ 44 h 59"/>
                  <a:gd name="T96" fmla="*/ 47 w 166"/>
                  <a:gd name="T97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Freeform 179"/>
              <p:cNvSpPr>
                <a:spLocks/>
              </p:cNvSpPr>
              <p:nvPr/>
            </p:nvSpPr>
            <p:spPr bwMode="auto">
              <a:xfrm>
                <a:off x="1138" y="2682"/>
                <a:ext cx="38" cy="12"/>
              </a:xfrm>
              <a:custGeom>
                <a:avLst/>
                <a:gdLst>
                  <a:gd name="T0" fmla="*/ 26 w 191"/>
                  <a:gd name="T1" fmla="*/ 39 h 72"/>
                  <a:gd name="T2" fmla="*/ 36 w 191"/>
                  <a:gd name="T3" fmla="*/ 47 h 72"/>
                  <a:gd name="T4" fmla="*/ 47 w 191"/>
                  <a:gd name="T5" fmla="*/ 53 h 72"/>
                  <a:gd name="T6" fmla="*/ 58 w 191"/>
                  <a:gd name="T7" fmla="*/ 59 h 72"/>
                  <a:gd name="T8" fmla="*/ 70 w 191"/>
                  <a:gd name="T9" fmla="*/ 62 h 72"/>
                  <a:gd name="T10" fmla="*/ 82 w 191"/>
                  <a:gd name="T11" fmla="*/ 66 h 72"/>
                  <a:gd name="T12" fmla="*/ 95 w 191"/>
                  <a:gd name="T13" fmla="*/ 69 h 72"/>
                  <a:gd name="T14" fmla="*/ 107 w 191"/>
                  <a:gd name="T15" fmla="*/ 71 h 72"/>
                  <a:gd name="T16" fmla="*/ 120 w 191"/>
                  <a:gd name="T17" fmla="*/ 72 h 72"/>
                  <a:gd name="T18" fmla="*/ 125 w 191"/>
                  <a:gd name="T19" fmla="*/ 71 h 72"/>
                  <a:gd name="T20" fmla="*/ 129 w 191"/>
                  <a:gd name="T21" fmla="*/ 71 h 72"/>
                  <a:gd name="T22" fmla="*/ 133 w 191"/>
                  <a:gd name="T23" fmla="*/ 71 h 72"/>
                  <a:gd name="T24" fmla="*/ 138 w 191"/>
                  <a:gd name="T25" fmla="*/ 71 h 72"/>
                  <a:gd name="T26" fmla="*/ 142 w 191"/>
                  <a:gd name="T27" fmla="*/ 69 h 72"/>
                  <a:gd name="T28" fmla="*/ 146 w 191"/>
                  <a:gd name="T29" fmla="*/ 69 h 72"/>
                  <a:gd name="T30" fmla="*/ 150 w 191"/>
                  <a:gd name="T31" fmla="*/ 68 h 72"/>
                  <a:gd name="T32" fmla="*/ 155 w 191"/>
                  <a:gd name="T33" fmla="*/ 67 h 72"/>
                  <a:gd name="T34" fmla="*/ 160 w 191"/>
                  <a:gd name="T35" fmla="*/ 65 h 72"/>
                  <a:gd name="T36" fmla="*/ 164 w 191"/>
                  <a:gd name="T37" fmla="*/ 62 h 72"/>
                  <a:gd name="T38" fmla="*/ 169 w 191"/>
                  <a:gd name="T39" fmla="*/ 60 h 72"/>
                  <a:gd name="T40" fmla="*/ 174 w 191"/>
                  <a:gd name="T41" fmla="*/ 56 h 72"/>
                  <a:gd name="T42" fmla="*/ 178 w 191"/>
                  <a:gd name="T43" fmla="*/ 53 h 72"/>
                  <a:gd name="T44" fmla="*/ 183 w 191"/>
                  <a:gd name="T45" fmla="*/ 49 h 72"/>
                  <a:gd name="T46" fmla="*/ 187 w 191"/>
                  <a:gd name="T47" fmla="*/ 45 h 72"/>
                  <a:gd name="T48" fmla="*/ 191 w 191"/>
                  <a:gd name="T49" fmla="*/ 42 h 72"/>
                  <a:gd name="T50" fmla="*/ 183 w 191"/>
                  <a:gd name="T51" fmla="*/ 45 h 72"/>
                  <a:gd name="T52" fmla="*/ 175 w 191"/>
                  <a:gd name="T53" fmla="*/ 49 h 72"/>
                  <a:gd name="T54" fmla="*/ 166 w 191"/>
                  <a:gd name="T55" fmla="*/ 53 h 72"/>
                  <a:gd name="T56" fmla="*/ 157 w 191"/>
                  <a:gd name="T57" fmla="*/ 55 h 72"/>
                  <a:gd name="T58" fmla="*/ 148 w 191"/>
                  <a:gd name="T59" fmla="*/ 57 h 72"/>
                  <a:gd name="T60" fmla="*/ 139 w 191"/>
                  <a:gd name="T61" fmla="*/ 59 h 72"/>
                  <a:gd name="T62" fmla="*/ 130 w 191"/>
                  <a:gd name="T63" fmla="*/ 60 h 72"/>
                  <a:gd name="T64" fmla="*/ 120 w 191"/>
                  <a:gd name="T65" fmla="*/ 60 h 72"/>
                  <a:gd name="T66" fmla="*/ 103 w 191"/>
                  <a:gd name="T67" fmla="*/ 60 h 72"/>
                  <a:gd name="T68" fmla="*/ 85 w 191"/>
                  <a:gd name="T69" fmla="*/ 56 h 72"/>
                  <a:gd name="T70" fmla="*/ 69 w 191"/>
                  <a:gd name="T71" fmla="*/ 51 h 72"/>
                  <a:gd name="T72" fmla="*/ 53 w 191"/>
                  <a:gd name="T73" fmla="*/ 44 h 72"/>
                  <a:gd name="T74" fmla="*/ 38 w 191"/>
                  <a:gd name="T75" fmla="*/ 36 h 72"/>
                  <a:gd name="T76" fmla="*/ 24 w 191"/>
                  <a:gd name="T77" fmla="*/ 25 h 72"/>
                  <a:gd name="T78" fmla="*/ 12 w 191"/>
                  <a:gd name="T79" fmla="*/ 13 h 72"/>
                  <a:gd name="T80" fmla="*/ 0 w 191"/>
                  <a:gd name="T81" fmla="*/ 0 h 72"/>
                  <a:gd name="T82" fmla="*/ 2 w 191"/>
                  <a:gd name="T83" fmla="*/ 5 h 72"/>
                  <a:gd name="T84" fmla="*/ 5 w 191"/>
                  <a:gd name="T85" fmla="*/ 11 h 72"/>
                  <a:gd name="T86" fmla="*/ 8 w 191"/>
                  <a:gd name="T87" fmla="*/ 15 h 72"/>
                  <a:gd name="T88" fmla="*/ 11 w 191"/>
                  <a:gd name="T89" fmla="*/ 20 h 72"/>
                  <a:gd name="T90" fmla="*/ 15 w 191"/>
                  <a:gd name="T91" fmla="*/ 25 h 72"/>
                  <a:gd name="T92" fmla="*/ 18 w 191"/>
                  <a:gd name="T93" fmla="*/ 30 h 72"/>
                  <a:gd name="T94" fmla="*/ 22 w 191"/>
                  <a:gd name="T95" fmla="*/ 35 h 72"/>
                  <a:gd name="T96" fmla="*/ 26 w 191"/>
                  <a:gd name="T97" fmla="*/ 3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0" name="Freeform 180"/>
              <p:cNvSpPr>
                <a:spLocks/>
              </p:cNvSpPr>
              <p:nvPr/>
            </p:nvSpPr>
            <p:spPr bwMode="auto">
              <a:xfrm>
                <a:off x="1136" y="2679"/>
                <a:ext cx="42" cy="14"/>
              </a:xfrm>
              <a:custGeom>
                <a:avLst/>
                <a:gdLst>
                  <a:gd name="T0" fmla="*/ 17 w 210"/>
                  <a:gd name="T1" fmla="*/ 36 h 84"/>
                  <a:gd name="T2" fmla="*/ 28 w 210"/>
                  <a:gd name="T3" fmla="*/ 47 h 84"/>
                  <a:gd name="T4" fmla="*/ 41 w 210"/>
                  <a:gd name="T5" fmla="*/ 56 h 84"/>
                  <a:gd name="T6" fmla="*/ 53 w 210"/>
                  <a:gd name="T7" fmla="*/ 65 h 84"/>
                  <a:gd name="T8" fmla="*/ 67 w 210"/>
                  <a:gd name="T9" fmla="*/ 71 h 84"/>
                  <a:gd name="T10" fmla="*/ 81 w 210"/>
                  <a:gd name="T11" fmla="*/ 77 h 84"/>
                  <a:gd name="T12" fmla="*/ 96 w 210"/>
                  <a:gd name="T13" fmla="*/ 80 h 84"/>
                  <a:gd name="T14" fmla="*/ 112 w 210"/>
                  <a:gd name="T15" fmla="*/ 83 h 84"/>
                  <a:gd name="T16" fmla="*/ 127 w 210"/>
                  <a:gd name="T17" fmla="*/ 84 h 84"/>
                  <a:gd name="T18" fmla="*/ 134 w 210"/>
                  <a:gd name="T19" fmla="*/ 84 h 84"/>
                  <a:gd name="T20" fmla="*/ 142 w 210"/>
                  <a:gd name="T21" fmla="*/ 83 h 84"/>
                  <a:gd name="T22" fmla="*/ 149 w 210"/>
                  <a:gd name="T23" fmla="*/ 83 h 84"/>
                  <a:gd name="T24" fmla="*/ 156 w 210"/>
                  <a:gd name="T25" fmla="*/ 81 h 84"/>
                  <a:gd name="T26" fmla="*/ 163 w 210"/>
                  <a:gd name="T27" fmla="*/ 79 h 84"/>
                  <a:gd name="T28" fmla="*/ 170 w 210"/>
                  <a:gd name="T29" fmla="*/ 78 h 84"/>
                  <a:gd name="T30" fmla="*/ 176 w 210"/>
                  <a:gd name="T31" fmla="*/ 75 h 84"/>
                  <a:gd name="T32" fmla="*/ 183 w 210"/>
                  <a:gd name="T33" fmla="*/ 73 h 84"/>
                  <a:gd name="T34" fmla="*/ 187 w 210"/>
                  <a:gd name="T35" fmla="*/ 69 h 84"/>
                  <a:gd name="T36" fmla="*/ 190 w 210"/>
                  <a:gd name="T37" fmla="*/ 67 h 84"/>
                  <a:gd name="T38" fmla="*/ 194 w 210"/>
                  <a:gd name="T39" fmla="*/ 63 h 84"/>
                  <a:gd name="T40" fmla="*/ 197 w 210"/>
                  <a:gd name="T41" fmla="*/ 61 h 84"/>
                  <a:gd name="T42" fmla="*/ 200 w 210"/>
                  <a:gd name="T43" fmla="*/ 57 h 84"/>
                  <a:gd name="T44" fmla="*/ 204 w 210"/>
                  <a:gd name="T45" fmla="*/ 54 h 84"/>
                  <a:gd name="T46" fmla="*/ 207 w 210"/>
                  <a:gd name="T47" fmla="*/ 50 h 84"/>
                  <a:gd name="T48" fmla="*/ 210 w 210"/>
                  <a:gd name="T49" fmla="*/ 45 h 84"/>
                  <a:gd name="T50" fmla="*/ 201 w 210"/>
                  <a:gd name="T51" fmla="*/ 51 h 84"/>
                  <a:gd name="T52" fmla="*/ 191 w 210"/>
                  <a:gd name="T53" fmla="*/ 57 h 84"/>
                  <a:gd name="T54" fmla="*/ 181 w 210"/>
                  <a:gd name="T55" fmla="*/ 62 h 84"/>
                  <a:gd name="T56" fmla="*/ 171 w 210"/>
                  <a:gd name="T57" fmla="*/ 66 h 84"/>
                  <a:gd name="T58" fmla="*/ 160 w 210"/>
                  <a:gd name="T59" fmla="*/ 69 h 84"/>
                  <a:gd name="T60" fmla="*/ 149 w 210"/>
                  <a:gd name="T61" fmla="*/ 71 h 84"/>
                  <a:gd name="T62" fmla="*/ 138 w 210"/>
                  <a:gd name="T63" fmla="*/ 73 h 84"/>
                  <a:gd name="T64" fmla="*/ 127 w 210"/>
                  <a:gd name="T65" fmla="*/ 73 h 84"/>
                  <a:gd name="T66" fmla="*/ 118 w 210"/>
                  <a:gd name="T67" fmla="*/ 73 h 84"/>
                  <a:gd name="T68" fmla="*/ 108 w 210"/>
                  <a:gd name="T69" fmla="*/ 72 h 84"/>
                  <a:gd name="T70" fmla="*/ 99 w 210"/>
                  <a:gd name="T71" fmla="*/ 71 h 84"/>
                  <a:gd name="T72" fmla="*/ 89 w 210"/>
                  <a:gd name="T73" fmla="*/ 68 h 84"/>
                  <a:gd name="T74" fmla="*/ 80 w 210"/>
                  <a:gd name="T75" fmla="*/ 65 h 84"/>
                  <a:gd name="T76" fmla="*/ 71 w 210"/>
                  <a:gd name="T77" fmla="*/ 62 h 84"/>
                  <a:gd name="T78" fmla="*/ 63 w 210"/>
                  <a:gd name="T79" fmla="*/ 57 h 84"/>
                  <a:gd name="T80" fmla="*/ 55 w 210"/>
                  <a:gd name="T81" fmla="*/ 54 h 84"/>
                  <a:gd name="T82" fmla="*/ 39 w 210"/>
                  <a:gd name="T83" fmla="*/ 43 h 84"/>
                  <a:gd name="T84" fmla="*/ 25 w 210"/>
                  <a:gd name="T85" fmla="*/ 30 h 84"/>
                  <a:gd name="T86" fmla="*/ 12 w 210"/>
                  <a:gd name="T87" fmla="*/ 17 h 84"/>
                  <a:gd name="T88" fmla="*/ 0 w 210"/>
                  <a:gd name="T89" fmla="*/ 0 h 84"/>
                  <a:gd name="T90" fmla="*/ 1 w 210"/>
                  <a:gd name="T91" fmla="*/ 5 h 84"/>
                  <a:gd name="T92" fmla="*/ 3 w 210"/>
                  <a:gd name="T93" fmla="*/ 9 h 84"/>
                  <a:gd name="T94" fmla="*/ 5 w 210"/>
                  <a:gd name="T95" fmla="*/ 14 h 84"/>
                  <a:gd name="T96" fmla="*/ 7 w 210"/>
                  <a:gd name="T97" fmla="*/ 19 h 84"/>
                  <a:gd name="T98" fmla="*/ 9 w 210"/>
                  <a:gd name="T99" fmla="*/ 24 h 84"/>
                  <a:gd name="T100" fmla="*/ 12 w 210"/>
                  <a:gd name="T101" fmla="*/ 27 h 84"/>
                  <a:gd name="T102" fmla="*/ 14 w 210"/>
                  <a:gd name="T103" fmla="*/ 32 h 84"/>
                  <a:gd name="T104" fmla="*/ 17 w 210"/>
                  <a:gd name="T105" fmla="*/ 3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1" name="Freeform 181"/>
              <p:cNvSpPr>
                <a:spLocks/>
              </p:cNvSpPr>
              <p:nvPr/>
            </p:nvSpPr>
            <p:spPr bwMode="auto">
              <a:xfrm>
                <a:off x="1135" y="2677"/>
                <a:ext cx="45" cy="15"/>
              </a:xfrm>
              <a:custGeom>
                <a:avLst/>
                <a:gdLst>
                  <a:gd name="T0" fmla="*/ 12 w 224"/>
                  <a:gd name="T1" fmla="*/ 35 h 95"/>
                  <a:gd name="T2" fmla="*/ 24 w 224"/>
                  <a:gd name="T3" fmla="*/ 48 h 95"/>
                  <a:gd name="T4" fmla="*/ 37 w 224"/>
                  <a:gd name="T5" fmla="*/ 60 h 95"/>
                  <a:gd name="T6" fmla="*/ 50 w 224"/>
                  <a:gd name="T7" fmla="*/ 71 h 95"/>
                  <a:gd name="T8" fmla="*/ 65 w 224"/>
                  <a:gd name="T9" fmla="*/ 79 h 95"/>
                  <a:gd name="T10" fmla="*/ 81 w 224"/>
                  <a:gd name="T11" fmla="*/ 86 h 95"/>
                  <a:gd name="T12" fmla="*/ 97 w 224"/>
                  <a:gd name="T13" fmla="*/ 91 h 95"/>
                  <a:gd name="T14" fmla="*/ 115 w 224"/>
                  <a:gd name="T15" fmla="*/ 95 h 95"/>
                  <a:gd name="T16" fmla="*/ 132 w 224"/>
                  <a:gd name="T17" fmla="*/ 95 h 95"/>
                  <a:gd name="T18" fmla="*/ 142 w 224"/>
                  <a:gd name="T19" fmla="*/ 95 h 95"/>
                  <a:gd name="T20" fmla="*/ 151 w 224"/>
                  <a:gd name="T21" fmla="*/ 94 h 95"/>
                  <a:gd name="T22" fmla="*/ 160 w 224"/>
                  <a:gd name="T23" fmla="*/ 92 h 95"/>
                  <a:gd name="T24" fmla="*/ 169 w 224"/>
                  <a:gd name="T25" fmla="*/ 90 h 95"/>
                  <a:gd name="T26" fmla="*/ 178 w 224"/>
                  <a:gd name="T27" fmla="*/ 88 h 95"/>
                  <a:gd name="T28" fmla="*/ 187 w 224"/>
                  <a:gd name="T29" fmla="*/ 84 h 95"/>
                  <a:gd name="T30" fmla="*/ 195 w 224"/>
                  <a:gd name="T31" fmla="*/ 80 h 95"/>
                  <a:gd name="T32" fmla="*/ 203 w 224"/>
                  <a:gd name="T33" fmla="*/ 77 h 95"/>
                  <a:gd name="T34" fmla="*/ 206 w 224"/>
                  <a:gd name="T35" fmla="*/ 73 h 95"/>
                  <a:gd name="T36" fmla="*/ 209 w 224"/>
                  <a:gd name="T37" fmla="*/ 70 h 95"/>
                  <a:gd name="T38" fmla="*/ 212 w 224"/>
                  <a:gd name="T39" fmla="*/ 67 h 95"/>
                  <a:gd name="T40" fmla="*/ 214 w 224"/>
                  <a:gd name="T41" fmla="*/ 64 h 95"/>
                  <a:gd name="T42" fmla="*/ 217 w 224"/>
                  <a:gd name="T43" fmla="*/ 60 h 95"/>
                  <a:gd name="T44" fmla="*/ 219 w 224"/>
                  <a:gd name="T45" fmla="*/ 56 h 95"/>
                  <a:gd name="T46" fmla="*/ 222 w 224"/>
                  <a:gd name="T47" fmla="*/ 53 h 95"/>
                  <a:gd name="T48" fmla="*/ 224 w 224"/>
                  <a:gd name="T49" fmla="*/ 49 h 95"/>
                  <a:gd name="T50" fmla="*/ 214 w 224"/>
                  <a:gd name="T51" fmla="*/ 56 h 95"/>
                  <a:gd name="T52" fmla="*/ 204 w 224"/>
                  <a:gd name="T53" fmla="*/ 64 h 95"/>
                  <a:gd name="T54" fmla="*/ 193 w 224"/>
                  <a:gd name="T55" fmla="*/ 70 h 95"/>
                  <a:gd name="T56" fmla="*/ 181 w 224"/>
                  <a:gd name="T57" fmla="*/ 76 h 95"/>
                  <a:gd name="T58" fmla="*/ 170 w 224"/>
                  <a:gd name="T59" fmla="*/ 79 h 95"/>
                  <a:gd name="T60" fmla="*/ 157 w 224"/>
                  <a:gd name="T61" fmla="*/ 82 h 95"/>
                  <a:gd name="T62" fmla="*/ 145 w 224"/>
                  <a:gd name="T63" fmla="*/ 84 h 95"/>
                  <a:gd name="T64" fmla="*/ 132 w 224"/>
                  <a:gd name="T65" fmla="*/ 84 h 95"/>
                  <a:gd name="T66" fmla="*/ 122 w 224"/>
                  <a:gd name="T67" fmla="*/ 84 h 95"/>
                  <a:gd name="T68" fmla="*/ 112 w 224"/>
                  <a:gd name="T69" fmla="*/ 83 h 95"/>
                  <a:gd name="T70" fmla="*/ 101 w 224"/>
                  <a:gd name="T71" fmla="*/ 82 h 95"/>
                  <a:gd name="T72" fmla="*/ 92 w 224"/>
                  <a:gd name="T73" fmla="*/ 78 h 95"/>
                  <a:gd name="T74" fmla="*/ 82 w 224"/>
                  <a:gd name="T75" fmla="*/ 76 h 95"/>
                  <a:gd name="T76" fmla="*/ 73 w 224"/>
                  <a:gd name="T77" fmla="*/ 71 h 95"/>
                  <a:gd name="T78" fmla="*/ 64 w 224"/>
                  <a:gd name="T79" fmla="*/ 67 h 95"/>
                  <a:gd name="T80" fmla="*/ 56 w 224"/>
                  <a:gd name="T81" fmla="*/ 61 h 95"/>
                  <a:gd name="T82" fmla="*/ 47 w 224"/>
                  <a:gd name="T83" fmla="*/ 55 h 95"/>
                  <a:gd name="T84" fmla="*/ 40 w 224"/>
                  <a:gd name="T85" fmla="*/ 49 h 95"/>
                  <a:gd name="T86" fmla="*/ 32 w 224"/>
                  <a:gd name="T87" fmla="*/ 42 h 95"/>
                  <a:gd name="T88" fmla="*/ 25 w 224"/>
                  <a:gd name="T89" fmla="*/ 35 h 95"/>
                  <a:gd name="T90" fmla="*/ 18 w 224"/>
                  <a:gd name="T91" fmla="*/ 28 h 95"/>
                  <a:gd name="T92" fmla="*/ 12 w 224"/>
                  <a:gd name="T93" fmla="*/ 19 h 95"/>
                  <a:gd name="T94" fmla="*/ 6 w 224"/>
                  <a:gd name="T95" fmla="*/ 10 h 95"/>
                  <a:gd name="T96" fmla="*/ 0 w 224"/>
                  <a:gd name="T97" fmla="*/ 0 h 95"/>
                  <a:gd name="T98" fmla="*/ 1 w 224"/>
                  <a:gd name="T99" fmla="*/ 5 h 95"/>
                  <a:gd name="T100" fmla="*/ 2 w 224"/>
                  <a:gd name="T101" fmla="*/ 10 h 95"/>
                  <a:gd name="T102" fmla="*/ 4 w 224"/>
                  <a:gd name="T103" fmla="*/ 13 h 95"/>
                  <a:gd name="T104" fmla="*/ 5 w 224"/>
                  <a:gd name="T105" fmla="*/ 18 h 95"/>
                  <a:gd name="T106" fmla="*/ 7 w 224"/>
                  <a:gd name="T107" fmla="*/ 23 h 95"/>
                  <a:gd name="T108" fmla="*/ 8 w 224"/>
                  <a:gd name="T109" fmla="*/ 26 h 95"/>
                  <a:gd name="T110" fmla="*/ 10 w 224"/>
                  <a:gd name="T111" fmla="*/ 30 h 95"/>
                  <a:gd name="T112" fmla="*/ 12 w 224"/>
                  <a:gd name="T113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2" name="Freeform 182"/>
              <p:cNvSpPr>
                <a:spLocks/>
              </p:cNvSpPr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20 w 235"/>
                  <a:gd name="T1" fmla="*/ 50 h 106"/>
                  <a:gd name="T2" fmla="*/ 47 w 235"/>
                  <a:gd name="T3" fmla="*/ 76 h 106"/>
                  <a:gd name="T4" fmla="*/ 71 w 235"/>
                  <a:gd name="T5" fmla="*/ 90 h 106"/>
                  <a:gd name="T6" fmla="*/ 88 w 235"/>
                  <a:gd name="T7" fmla="*/ 98 h 106"/>
                  <a:gd name="T8" fmla="*/ 107 w 235"/>
                  <a:gd name="T9" fmla="*/ 104 h 106"/>
                  <a:gd name="T10" fmla="*/ 126 w 235"/>
                  <a:gd name="T11" fmla="*/ 106 h 106"/>
                  <a:gd name="T12" fmla="*/ 146 w 235"/>
                  <a:gd name="T13" fmla="*/ 106 h 106"/>
                  <a:gd name="T14" fmla="*/ 168 w 235"/>
                  <a:gd name="T15" fmla="*/ 102 h 106"/>
                  <a:gd name="T16" fmla="*/ 189 w 235"/>
                  <a:gd name="T17" fmla="*/ 95 h 106"/>
                  <a:gd name="T18" fmla="*/ 209 w 235"/>
                  <a:gd name="T19" fmla="*/ 84 h 106"/>
                  <a:gd name="T20" fmla="*/ 220 w 235"/>
                  <a:gd name="T21" fmla="*/ 76 h 106"/>
                  <a:gd name="T22" fmla="*/ 224 w 235"/>
                  <a:gd name="T23" fmla="*/ 70 h 106"/>
                  <a:gd name="T24" fmla="*/ 228 w 235"/>
                  <a:gd name="T25" fmla="*/ 63 h 106"/>
                  <a:gd name="T26" fmla="*/ 233 w 235"/>
                  <a:gd name="T27" fmla="*/ 57 h 106"/>
                  <a:gd name="T28" fmla="*/ 235 w 235"/>
                  <a:gd name="T29" fmla="*/ 53 h 106"/>
                  <a:gd name="T30" fmla="*/ 235 w 235"/>
                  <a:gd name="T31" fmla="*/ 52 h 106"/>
                  <a:gd name="T32" fmla="*/ 235 w 235"/>
                  <a:gd name="T33" fmla="*/ 52 h 106"/>
                  <a:gd name="T34" fmla="*/ 235 w 235"/>
                  <a:gd name="T35" fmla="*/ 52 h 106"/>
                  <a:gd name="T36" fmla="*/ 224 w 235"/>
                  <a:gd name="T37" fmla="*/ 62 h 106"/>
                  <a:gd name="T38" fmla="*/ 201 w 235"/>
                  <a:gd name="T39" fmla="*/ 77 h 106"/>
                  <a:gd name="T40" fmla="*/ 176 w 235"/>
                  <a:gd name="T41" fmla="*/ 88 h 106"/>
                  <a:gd name="T42" fmla="*/ 149 w 235"/>
                  <a:gd name="T43" fmla="*/ 94 h 106"/>
                  <a:gd name="T44" fmla="*/ 124 w 235"/>
                  <a:gd name="T45" fmla="*/ 95 h 106"/>
                  <a:gd name="T46" fmla="*/ 103 w 235"/>
                  <a:gd name="T47" fmla="*/ 92 h 106"/>
                  <a:gd name="T48" fmla="*/ 83 w 235"/>
                  <a:gd name="T49" fmla="*/ 84 h 106"/>
                  <a:gd name="T50" fmla="*/ 64 w 235"/>
                  <a:gd name="T51" fmla="*/ 75 h 106"/>
                  <a:gd name="T52" fmla="*/ 47 w 235"/>
                  <a:gd name="T53" fmla="*/ 63 h 106"/>
                  <a:gd name="T54" fmla="*/ 31 w 235"/>
                  <a:gd name="T55" fmla="*/ 47 h 106"/>
                  <a:gd name="T56" fmla="*/ 17 w 235"/>
                  <a:gd name="T57" fmla="*/ 30 h 106"/>
                  <a:gd name="T58" fmla="*/ 6 w 235"/>
                  <a:gd name="T59" fmla="*/ 11 h 106"/>
                  <a:gd name="T60" fmla="*/ 1 w 235"/>
                  <a:gd name="T61" fmla="*/ 5 h 106"/>
                  <a:gd name="T62" fmla="*/ 2 w 235"/>
                  <a:gd name="T63" fmla="*/ 14 h 106"/>
                  <a:gd name="T64" fmla="*/ 4 w 235"/>
                  <a:gd name="T65" fmla="*/ 21 h 106"/>
                  <a:gd name="T66" fmla="*/ 7 w 235"/>
                  <a:gd name="T67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3" name="Freeform 183"/>
              <p:cNvSpPr>
                <a:spLocks/>
              </p:cNvSpPr>
              <p:nvPr/>
            </p:nvSpPr>
            <p:spPr bwMode="auto">
              <a:xfrm>
                <a:off x="1134" y="2672"/>
                <a:ext cx="49" cy="19"/>
              </a:xfrm>
              <a:custGeom>
                <a:avLst/>
                <a:gdLst>
                  <a:gd name="T0" fmla="*/ 10 w 242"/>
                  <a:gd name="T1" fmla="*/ 40 h 114"/>
                  <a:gd name="T2" fmla="*/ 22 w 242"/>
                  <a:gd name="T3" fmla="*/ 58 h 114"/>
                  <a:gd name="T4" fmla="*/ 36 w 242"/>
                  <a:gd name="T5" fmla="*/ 72 h 114"/>
                  <a:gd name="T6" fmla="*/ 51 w 242"/>
                  <a:gd name="T7" fmla="*/ 85 h 114"/>
                  <a:gd name="T8" fmla="*/ 68 w 242"/>
                  <a:gd name="T9" fmla="*/ 97 h 114"/>
                  <a:gd name="T10" fmla="*/ 86 w 242"/>
                  <a:gd name="T11" fmla="*/ 106 h 114"/>
                  <a:gd name="T12" fmla="*/ 105 w 242"/>
                  <a:gd name="T13" fmla="*/ 112 h 114"/>
                  <a:gd name="T14" fmla="*/ 126 w 242"/>
                  <a:gd name="T15" fmla="*/ 114 h 114"/>
                  <a:gd name="T16" fmla="*/ 149 w 242"/>
                  <a:gd name="T17" fmla="*/ 114 h 114"/>
                  <a:gd name="T18" fmla="*/ 174 w 242"/>
                  <a:gd name="T19" fmla="*/ 109 h 114"/>
                  <a:gd name="T20" fmla="*/ 197 w 242"/>
                  <a:gd name="T21" fmla="*/ 100 h 114"/>
                  <a:gd name="T22" fmla="*/ 218 w 242"/>
                  <a:gd name="T23" fmla="*/ 86 h 114"/>
                  <a:gd name="T24" fmla="*/ 229 w 242"/>
                  <a:gd name="T25" fmla="*/ 78 h 114"/>
                  <a:gd name="T26" fmla="*/ 232 w 242"/>
                  <a:gd name="T27" fmla="*/ 74 h 114"/>
                  <a:gd name="T28" fmla="*/ 233 w 242"/>
                  <a:gd name="T29" fmla="*/ 72 h 114"/>
                  <a:gd name="T30" fmla="*/ 235 w 242"/>
                  <a:gd name="T31" fmla="*/ 68 h 114"/>
                  <a:gd name="T32" fmla="*/ 237 w 242"/>
                  <a:gd name="T33" fmla="*/ 65 h 114"/>
                  <a:gd name="T34" fmla="*/ 238 w 242"/>
                  <a:gd name="T35" fmla="*/ 61 h 114"/>
                  <a:gd name="T36" fmla="*/ 240 w 242"/>
                  <a:gd name="T37" fmla="*/ 58 h 114"/>
                  <a:gd name="T38" fmla="*/ 241 w 242"/>
                  <a:gd name="T39" fmla="*/ 54 h 114"/>
                  <a:gd name="T40" fmla="*/ 230 w 242"/>
                  <a:gd name="T41" fmla="*/ 64 h 114"/>
                  <a:gd name="T42" fmla="*/ 207 w 242"/>
                  <a:gd name="T43" fmla="*/ 83 h 114"/>
                  <a:gd name="T44" fmla="*/ 180 w 242"/>
                  <a:gd name="T45" fmla="*/ 96 h 114"/>
                  <a:gd name="T46" fmla="*/ 151 w 242"/>
                  <a:gd name="T47" fmla="*/ 103 h 114"/>
                  <a:gd name="T48" fmla="*/ 125 w 242"/>
                  <a:gd name="T49" fmla="*/ 103 h 114"/>
                  <a:gd name="T50" fmla="*/ 102 w 242"/>
                  <a:gd name="T51" fmla="*/ 100 h 114"/>
                  <a:gd name="T52" fmla="*/ 82 w 242"/>
                  <a:gd name="T53" fmla="*/ 92 h 114"/>
                  <a:gd name="T54" fmla="*/ 63 w 242"/>
                  <a:gd name="T55" fmla="*/ 82 h 114"/>
                  <a:gd name="T56" fmla="*/ 45 w 242"/>
                  <a:gd name="T57" fmla="*/ 67 h 114"/>
                  <a:gd name="T58" fmla="*/ 30 w 242"/>
                  <a:gd name="T59" fmla="*/ 52 h 114"/>
                  <a:gd name="T60" fmla="*/ 16 w 242"/>
                  <a:gd name="T61" fmla="*/ 32 h 114"/>
                  <a:gd name="T62" fmla="*/ 5 w 242"/>
                  <a:gd name="T63" fmla="*/ 11 h 114"/>
                  <a:gd name="T64" fmla="*/ 0 w 242"/>
                  <a:gd name="T65" fmla="*/ 4 h 114"/>
                  <a:gd name="T66" fmla="*/ 1 w 242"/>
                  <a:gd name="T67" fmla="*/ 11 h 114"/>
                  <a:gd name="T68" fmla="*/ 2 w 242"/>
                  <a:gd name="T69" fmla="*/ 19 h 114"/>
                  <a:gd name="T70" fmla="*/ 3 w 242"/>
                  <a:gd name="T71" fmla="*/ 2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4" name="Freeform 184"/>
              <p:cNvSpPr>
                <a:spLocks/>
              </p:cNvSpPr>
              <p:nvPr/>
            </p:nvSpPr>
            <p:spPr bwMode="auto">
              <a:xfrm>
                <a:off x="1134" y="2669"/>
                <a:ext cx="50" cy="21"/>
              </a:xfrm>
              <a:custGeom>
                <a:avLst/>
                <a:gdLst>
                  <a:gd name="T0" fmla="*/ 7 w 246"/>
                  <a:gd name="T1" fmla="*/ 39 h 123"/>
                  <a:gd name="T2" fmla="*/ 18 w 246"/>
                  <a:gd name="T3" fmla="*/ 58 h 123"/>
                  <a:gd name="T4" fmla="*/ 32 w 246"/>
                  <a:gd name="T5" fmla="*/ 75 h 123"/>
                  <a:gd name="T6" fmla="*/ 48 w 246"/>
                  <a:gd name="T7" fmla="*/ 91 h 123"/>
                  <a:gd name="T8" fmla="*/ 65 w 246"/>
                  <a:gd name="T9" fmla="*/ 103 h 123"/>
                  <a:gd name="T10" fmla="*/ 84 w 246"/>
                  <a:gd name="T11" fmla="*/ 112 h 123"/>
                  <a:gd name="T12" fmla="*/ 104 w 246"/>
                  <a:gd name="T13" fmla="*/ 120 h 123"/>
                  <a:gd name="T14" fmla="*/ 125 w 246"/>
                  <a:gd name="T15" fmla="*/ 123 h 123"/>
                  <a:gd name="T16" fmla="*/ 150 w 246"/>
                  <a:gd name="T17" fmla="*/ 122 h 123"/>
                  <a:gd name="T18" fmla="*/ 177 w 246"/>
                  <a:gd name="T19" fmla="*/ 116 h 123"/>
                  <a:gd name="T20" fmla="*/ 202 w 246"/>
                  <a:gd name="T21" fmla="*/ 105 h 123"/>
                  <a:gd name="T22" fmla="*/ 225 w 246"/>
                  <a:gd name="T23" fmla="*/ 90 h 123"/>
                  <a:gd name="T24" fmla="*/ 238 w 246"/>
                  <a:gd name="T25" fmla="*/ 76 h 123"/>
                  <a:gd name="T26" fmla="*/ 241 w 246"/>
                  <a:gd name="T27" fmla="*/ 69 h 123"/>
                  <a:gd name="T28" fmla="*/ 243 w 246"/>
                  <a:gd name="T29" fmla="*/ 62 h 123"/>
                  <a:gd name="T30" fmla="*/ 245 w 246"/>
                  <a:gd name="T31" fmla="*/ 56 h 123"/>
                  <a:gd name="T32" fmla="*/ 236 w 246"/>
                  <a:gd name="T33" fmla="*/ 66 h 123"/>
                  <a:gd name="T34" fmla="*/ 211 w 246"/>
                  <a:gd name="T35" fmla="*/ 87 h 123"/>
                  <a:gd name="T36" fmla="*/ 183 w 246"/>
                  <a:gd name="T37" fmla="*/ 103 h 123"/>
                  <a:gd name="T38" fmla="*/ 152 w 246"/>
                  <a:gd name="T39" fmla="*/ 111 h 123"/>
                  <a:gd name="T40" fmla="*/ 125 w 246"/>
                  <a:gd name="T41" fmla="*/ 112 h 123"/>
                  <a:gd name="T42" fmla="*/ 101 w 246"/>
                  <a:gd name="T43" fmla="*/ 108 h 123"/>
                  <a:gd name="T44" fmla="*/ 80 w 246"/>
                  <a:gd name="T45" fmla="*/ 99 h 123"/>
                  <a:gd name="T46" fmla="*/ 61 w 246"/>
                  <a:gd name="T47" fmla="*/ 87 h 123"/>
                  <a:gd name="T48" fmla="*/ 43 w 246"/>
                  <a:gd name="T49" fmla="*/ 73 h 123"/>
                  <a:gd name="T50" fmla="*/ 28 w 246"/>
                  <a:gd name="T51" fmla="*/ 55 h 123"/>
                  <a:gd name="T52" fmla="*/ 15 w 246"/>
                  <a:gd name="T53" fmla="*/ 34 h 123"/>
                  <a:gd name="T54" fmla="*/ 4 w 246"/>
                  <a:gd name="T55" fmla="*/ 12 h 123"/>
                  <a:gd name="T56" fmla="*/ 0 w 246"/>
                  <a:gd name="T57" fmla="*/ 3 h 123"/>
                  <a:gd name="T58" fmla="*/ 0 w 246"/>
                  <a:gd name="T59" fmla="*/ 11 h 123"/>
                  <a:gd name="T60" fmla="*/ 0 w 246"/>
                  <a:gd name="T61" fmla="*/ 18 h 123"/>
                  <a:gd name="T62" fmla="*/ 1 w 246"/>
                  <a:gd name="T63" fmla="*/ 2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5" name="Freeform 185"/>
              <p:cNvSpPr>
                <a:spLocks/>
              </p:cNvSpPr>
              <p:nvPr/>
            </p:nvSpPr>
            <p:spPr bwMode="auto">
              <a:xfrm>
                <a:off x="1134" y="2667"/>
                <a:ext cx="50" cy="22"/>
              </a:xfrm>
              <a:custGeom>
                <a:avLst/>
                <a:gdLst>
                  <a:gd name="T0" fmla="*/ 5 w 249"/>
                  <a:gd name="T1" fmla="*/ 40 h 132"/>
                  <a:gd name="T2" fmla="*/ 16 w 249"/>
                  <a:gd name="T3" fmla="*/ 61 h 132"/>
                  <a:gd name="T4" fmla="*/ 30 w 249"/>
                  <a:gd name="T5" fmla="*/ 79 h 132"/>
                  <a:gd name="T6" fmla="*/ 45 w 249"/>
                  <a:gd name="T7" fmla="*/ 96 h 132"/>
                  <a:gd name="T8" fmla="*/ 63 w 249"/>
                  <a:gd name="T9" fmla="*/ 111 h 132"/>
                  <a:gd name="T10" fmla="*/ 82 w 249"/>
                  <a:gd name="T11" fmla="*/ 121 h 132"/>
                  <a:gd name="T12" fmla="*/ 102 w 249"/>
                  <a:gd name="T13" fmla="*/ 129 h 132"/>
                  <a:gd name="T14" fmla="*/ 125 w 249"/>
                  <a:gd name="T15" fmla="*/ 132 h 132"/>
                  <a:gd name="T16" fmla="*/ 151 w 249"/>
                  <a:gd name="T17" fmla="*/ 132 h 132"/>
                  <a:gd name="T18" fmla="*/ 180 w 249"/>
                  <a:gd name="T19" fmla="*/ 125 h 132"/>
                  <a:gd name="T20" fmla="*/ 207 w 249"/>
                  <a:gd name="T21" fmla="*/ 112 h 132"/>
                  <a:gd name="T22" fmla="*/ 230 w 249"/>
                  <a:gd name="T23" fmla="*/ 93 h 132"/>
                  <a:gd name="T24" fmla="*/ 243 w 249"/>
                  <a:gd name="T25" fmla="*/ 77 h 132"/>
                  <a:gd name="T26" fmla="*/ 245 w 249"/>
                  <a:gd name="T27" fmla="*/ 71 h 132"/>
                  <a:gd name="T28" fmla="*/ 247 w 249"/>
                  <a:gd name="T29" fmla="*/ 64 h 132"/>
                  <a:gd name="T30" fmla="*/ 249 w 249"/>
                  <a:gd name="T31" fmla="*/ 58 h 132"/>
                  <a:gd name="T32" fmla="*/ 239 w 249"/>
                  <a:gd name="T33" fmla="*/ 69 h 132"/>
                  <a:gd name="T34" fmla="*/ 214 w 249"/>
                  <a:gd name="T35" fmla="*/ 94 h 132"/>
                  <a:gd name="T36" fmla="*/ 185 w 249"/>
                  <a:gd name="T37" fmla="*/ 112 h 132"/>
                  <a:gd name="T38" fmla="*/ 161 w 249"/>
                  <a:gd name="T39" fmla="*/ 119 h 132"/>
                  <a:gd name="T40" fmla="*/ 145 w 249"/>
                  <a:gd name="T41" fmla="*/ 121 h 132"/>
                  <a:gd name="T42" fmla="*/ 124 w 249"/>
                  <a:gd name="T43" fmla="*/ 121 h 132"/>
                  <a:gd name="T44" fmla="*/ 100 w 249"/>
                  <a:gd name="T45" fmla="*/ 117 h 132"/>
                  <a:gd name="T46" fmla="*/ 79 w 249"/>
                  <a:gd name="T47" fmla="*/ 108 h 132"/>
                  <a:gd name="T48" fmla="*/ 59 w 249"/>
                  <a:gd name="T49" fmla="*/ 95 h 132"/>
                  <a:gd name="T50" fmla="*/ 42 w 249"/>
                  <a:gd name="T51" fmla="*/ 79 h 132"/>
                  <a:gd name="T52" fmla="*/ 27 w 249"/>
                  <a:gd name="T53" fmla="*/ 60 h 132"/>
                  <a:gd name="T54" fmla="*/ 14 w 249"/>
                  <a:gd name="T55" fmla="*/ 37 h 132"/>
                  <a:gd name="T56" fmla="*/ 5 w 249"/>
                  <a:gd name="T57" fmla="*/ 14 h 132"/>
                  <a:gd name="T58" fmla="*/ 1 w 249"/>
                  <a:gd name="T59" fmla="*/ 4 h 132"/>
                  <a:gd name="T60" fmla="*/ 0 w 249"/>
                  <a:gd name="T61" fmla="*/ 11 h 132"/>
                  <a:gd name="T62" fmla="*/ 0 w 249"/>
                  <a:gd name="T63" fmla="*/ 18 h 132"/>
                  <a:gd name="T64" fmla="*/ 0 w 249"/>
                  <a:gd name="T65" fmla="*/ 2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6" name="Freeform 186"/>
              <p:cNvSpPr>
                <a:spLocks/>
              </p:cNvSpPr>
              <p:nvPr/>
            </p:nvSpPr>
            <p:spPr bwMode="auto">
              <a:xfrm>
                <a:off x="1134" y="2665"/>
                <a:ext cx="51" cy="23"/>
              </a:xfrm>
              <a:custGeom>
                <a:avLst/>
                <a:gdLst>
                  <a:gd name="T0" fmla="*/ 4 w 251"/>
                  <a:gd name="T1" fmla="*/ 40 h 140"/>
                  <a:gd name="T2" fmla="*/ 15 w 251"/>
                  <a:gd name="T3" fmla="*/ 62 h 140"/>
                  <a:gd name="T4" fmla="*/ 28 w 251"/>
                  <a:gd name="T5" fmla="*/ 83 h 140"/>
                  <a:gd name="T6" fmla="*/ 43 w 251"/>
                  <a:gd name="T7" fmla="*/ 101 h 140"/>
                  <a:gd name="T8" fmla="*/ 61 w 251"/>
                  <a:gd name="T9" fmla="*/ 115 h 140"/>
                  <a:gd name="T10" fmla="*/ 80 w 251"/>
                  <a:gd name="T11" fmla="*/ 127 h 140"/>
                  <a:gd name="T12" fmla="*/ 101 w 251"/>
                  <a:gd name="T13" fmla="*/ 136 h 140"/>
                  <a:gd name="T14" fmla="*/ 125 w 251"/>
                  <a:gd name="T15" fmla="*/ 140 h 140"/>
                  <a:gd name="T16" fmla="*/ 152 w 251"/>
                  <a:gd name="T17" fmla="*/ 139 h 140"/>
                  <a:gd name="T18" fmla="*/ 183 w 251"/>
                  <a:gd name="T19" fmla="*/ 131 h 140"/>
                  <a:gd name="T20" fmla="*/ 211 w 251"/>
                  <a:gd name="T21" fmla="*/ 115 h 140"/>
                  <a:gd name="T22" fmla="*/ 236 w 251"/>
                  <a:gd name="T23" fmla="*/ 94 h 140"/>
                  <a:gd name="T24" fmla="*/ 247 w 251"/>
                  <a:gd name="T25" fmla="*/ 77 h 140"/>
                  <a:gd name="T26" fmla="*/ 249 w 251"/>
                  <a:gd name="T27" fmla="*/ 71 h 140"/>
                  <a:gd name="T28" fmla="*/ 250 w 251"/>
                  <a:gd name="T29" fmla="*/ 64 h 140"/>
                  <a:gd name="T30" fmla="*/ 251 w 251"/>
                  <a:gd name="T31" fmla="*/ 58 h 140"/>
                  <a:gd name="T32" fmla="*/ 247 w 251"/>
                  <a:gd name="T33" fmla="*/ 62 h 140"/>
                  <a:gd name="T34" fmla="*/ 236 w 251"/>
                  <a:gd name="T35" fmla="*/ 78 h 140"/>
                  <a:gd name="T36" fmla="*/ 223 w 251"/>
                  <a:gd name="T37" fmla="*/ 91 h 140"/>
                  <a:gd name="T38" fmla="*/ 209 w 251"/>
                  <a:gd name="T39" fmla="*/ 103 h 140"/>
                  <a:gd name="T40" fmla="*/ 195 w 251"/>
                  <a:gd name="T41" fmla="*/ 114 h 140"/>
                  <a:gd name="T42" fmla="*/ 179 w 251"/>
                  <a:gd name="T43" fmla="*/ 121 h 140"/>
                  <a:gd name="T44" fmla="*/ 162 w 251"/>
                  <a:gd name="T45" fmla="*/ 126 h 140"/>
                  <a:gd name="T46" fmla="*/ 145 w 251"/>
                  <a:gd name="T47" fmla="*/ 130 h 140"/>
                  <a:gd name="T48" fmla="*/ 124 w 251"/>
                  <a:gd name="T49" fmla="*/ 128 h 140"/>
                  <a:gd name="T50" fmla="*/ 100 w 251"/>
                  <a:gd name="T51" fmla="*/ 124 h 140"/>
                  <a:gd name="T52" fmla="*/ 78 w 251"/>
                  <a:gd name="T53" fmla="*/ 114 h 140"/>
                  <a:gd name="T54" fmla="*/ 58 w 251"/>
                  <a:gd name="T55" fmla="*/ 101 h 140"/>
                  <a:gd name="T56" fmla="*/ 41 w 251"/>
                  <a:gd name="T57" fmla="*/ 84 h 140"/>
                  <a:gd name="T58" fmla="*/ 26 w 251"/>
                  <a:gd name="T59" fmla="*/ 62 h 140"/>
                  <a:gd name="T60" fmla="*/ 14 w 251"/>
                  <a:gd name="T61" fmla="*/ 40 h 140"/>
                  <a:gd name="T62" fmla="*/ 6 w 251"/>
                  <a:gd name="T63" fmla="*/ 15 h 140"/>
                  <a:gd name="T64" fmla="*/ 2 w 251"/>
                  <a:gd name="T65" fmla="*/ 4 h 140"/>
                  <a:gd name="T66" fmla="*/ 1 w 251"/>
                  <a:gd name="T67" fmla="*/ 11 h 140"/>
                  <a:gd name="T68" fmla="*/ 1 w 251"/>
                  <a:gd name="T69" fmla="*/ 17 h 140"/>
                  <a:gd name="T70" fmla="*/ 0 w 251"/>
                  <a:gd name="T71" fmla="*/ 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7" name="Freeform 187"/>
              <p:cNvSpPr>
                <a:spLocks/>
              </p:cNvSpPr>
              <p:nvPr/>
            </p:nvSpPr>
            <p:spPr bwMode="auto">
              <a:xfrm>
                <a:off x="1135" y="2663"/>
                <a:ext cx="50" cy="24"/>
              </a:xfrm>
              <a:custGeom>
                <a:avLst/>
                <a:gdLst>
                  <a:gd name="T0" fmla="*/ 4 w 251"/>
                  <a:gd name="T1" fmla="*/ 39 h 146"/>
                  <a:gd name="T2" fmla="*/ 13 w 251"/>
                  <a:gd name="T3" fmla="*/ 62 h 146"/>
                  <a:gd name="T4" fmla="*/ 26 w 251"/>
                  <a:gd name="T5" fmla="*/ 85 h 146"/>
                  <a:gd name="T6" fmla="*/ 41 w 251"/>
                  <a:gd name="T7" fmla="*/ 104 h 146"/>
                  <a:gd name="T8" fmla="*/ 58 w 251"/>
                  <a:gd name="T9" fmla="*/ 120 h 146"/>
                  <a:gd name="T10" fmla="*/ 78 w 251"/>
                  <a:gd name="T11" fmla="*/ 133 h 146"/>
                  <a:gd name="T12" fmla="*/ 99 w 251"/>
                  <a:gd name="T13" fmla="*/ 142 h 146"/>
                  <a:gd name="T14" fmla="*/ 123 w 251"/>
                  <a:gd name="T15" fmla="*/ 146 h 146"/>
                  <a:gd name="T16" fmla="*/ 144 w 251"/>
                  <a:gd name="T17" fmla="*/ 146 h 146"/>
                  <a:gd name="T18" fmla="*/ 160 w 251"/>
                  <a:gd name="T19" fmla="*/ 144 h 146"/>
                  <a:gd name="T20" fmla="*/ 184 w 251"/>
                  <a:gd name="T21" fmla="*/ 137 h 146"/>
                  <a:gd name="T22" fmla="*/ 213 w 251"/>
                  <a:gd name="T23" fmla="*/ 119 h 146"/>
                  <a:gd name="T24" fmla="*/ 238 w 251"/>
                  <a:gd name="T25" fmla="*/ 94 h 146"/>
                  <a:gd name="T26" fmla="*/ 249 w 251"/>
                  <a:gd name="T27" fmla="*/ 76 h 146"/>
                  <a:gd name="T28" fmla="*/ 250 w 251"/>
                  <a:gd name="T29" fmla="*/ 70 h 146"/>
                  <a:gd name="T30" fmla="*/ 251 w 251"/>
                  <a:gd name="T31" fmla="*/ 62 h 146"/>
                  <a:gd name="T32" fmla="*/ 251 w 251"/>
                  <a:gd name="T33" fmla="*/ 57 h 146"/>
                  <a:gd name="T34" fmla="*/ 247 w 251"/>
                  <a:gd name="T35" fmla="*/ 62 h 146"/>
                  <a:gd name="T36" fmla="*/ 237 w 251"/>
                  <a:gd name="T37" fmla="*/ 79 h 146"/>
                  <a:gd name="T38" fmla="*/ 224 w 251"/>
                  <a:gd name="T39" fmla="*/ 95 h 146"/>
                  <a:gd name="T40" fmla="*/ 210 w 251"/>
                  <a:gd name="T41" fmla="*/ 108 h 146"/>
                  <a:gd name="T42" fmla="*/ 196 w 251"/>
                  <a:gd name="T43" fmla="*/ 119 h 146"/>
                  <a:gd name="T44" fmla="*/ 179 w 251"/>
                  <a:gd name="T45" fmla="*/ 127 h 146"/>
                  <a:gd name="T46" fmla="*/ 162 w 251"/>
                  <a:gd name="T47" fmla="*/ 133 h 146"/>
                  <a:gd name="T48" fmla="*/ 144 w 251"/>
                  <a:gd name="T49" fmla="*/ 136 h 146"/>
                  <a:gd name="T50" fmla="*/ 123 w 251"/>
                  <a:gd name="T51" fmla="*/ 136 h 146"/>
                  <a:gd name="T52" fmla="*/ 98 w 251"/>
                  <a:gd name="T53" fmla="*/ 130 h 146"/>
                  <a:gd name="T54" fmla="*/ 76 w 251"/>
                  <a:gd name="T55" fmla="*/ 120 h 146"/>
                  <a:gd name="T56" fmla="*/ 57 w 251"/>
                  <a:gd name="T57" fmla="*/ 106 h 146"/>
                  <a:gd name="T58" fmla="*/ 39 w 251"/>
                  <a:gd name="T59" fmla="*/ 88 h 146"/>
                  <a:gd name="T60" fmla="*/ 25 w 251"/>
                  <a:gd name="T61" fmla="*/ 66 h 146"/>
                  <a:gd name="T62" fmla="*/ 14 w 251"/>
                  <a:gd name="T63" fmla="*/ 41 h 146"/>
                  <a:gd name="T64" fmla="*/ 7 w 251"/>
                  <a:gd name="T65" fmla="*/ 15 h 146"/>
                  <a:gd name="T66" fmla="*/ 4 w 251"/>
                  <a:gd name="T67" fmla="*/ 3 h 146"/>
                  <a:gd name="T68" fmla="*/ 3 w 251"/>
                  <a:gd name="T69" fmla="*/ 10 h 146"/>
                  <a:gd name="T70" fmla="*/ 1 w 251"/>
                  <a:gd name="T71" fmla="*/ 16 h 146"/>
                  <a:gd name="T72" fmla="*/ 0 w 251"/>
                  <a:gd name="T73" fmla="*/ 2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8" name="Freeform 188"/>
              <p:cNvSpPr>
                <a:spLocks/>
              </p:cNvSpPr>
              <p:nvPr/>
            </p:nvSpPr>
            <p:spPr bwMode="auto">
              <a:xfrm>
                <a:off x="1135" y="2661"/>
                <a:ext cx="50" cy="25"/>
              </a:xfrm>
              <a:custGeom>
                <a:avLst/>
                <a:gdLst>
                  <a:gd name="T0" fmla="*/ 3 w 249"/>
                  <a:gd name="T1" fmla="*/ 39 h 154"/>
                  <a:gd name="T2" fmla="*/ 11 w 249"/>
                  <a:gd name="T3" fmla="*/ 64 h 154"/>
                  <a:gd name="T4" fmla="*/ 23 w 249"/>
                  <a:gd name="T5" fmla="*/ 86 h 154"/>
                  <a:gd name="T6" fmla="*/ 38 w 249"/>
                  <a:gd name="T7" fmla="*/ 108 h 154"/>
                  <a:gd name="T8" fmla="*/ 55 w 249"/>
                  <a:gd name="T9" fmla="*/ 125 h 154"/>
                  <a:gd name="T10" fmla="*/ 75 w 249"/>
                  <a:gd name="T11" fmla="*/ 138 h 154"/>
                  <a:gd name="T12" fmla="*/ 97 w 249"/>
                  <a:gd name="T13" fmla="*/ 148 h 154"/>
                  <a:gd name="T14" fmla="*/ 121 w 249"/>
                  <a:gd name="T15" fmla="*/ 152 h 154"/>
                  <a:gd name="T16" fmla="*/ 142 w 249"/>
                  <a:gd name="T17" fmla="*/ 154 h 154"/>
                  <a:gd name="T18" fmla="*/ 159 w 249"/>
                  <a:gd name="T19" fmla="*/ 150 h 154"/>
                  <a:gd name="T20" fmla="*/ 176 w 249"/>
                  <a:gd name="T21" fmla="*/ 145 h 154"/>
                  <a:gd name="T22" fmla="*/ 192 w 249"/>
                  <a:gd name="T23" fmla="*/ 138 h 154"/>
                  <a:gd name="T24" fmla="*/ 206 w 249"/>
                  <a:gd name="T25" fmla="*/ 127 h 154"/>
                  <a:gd name="T26" fmla="*/ 220 w 249"/>
                  <a:gd name="T27" fmla="*/ 115 h 154"/>
                  <a:gd name="T28" fmla="*/ 233 w 249"/>
                  <a:gd name="T29" fmla="*/ 102 h 154"/>
                  <a:gd name="T30" fmla="*/ 244 w 249"/>
                  <a:gd name="T31" fmla="*/ 86 h 154"/>
                  <a:gd name="T32" fmla="*/ 249 w 249"/>
                  <a:gd name="T33" fmla="*/ 74 h 154"/>
                  <a:gd name="T34" fmla="*/ 249 w 249"/>
                  <a:gd name="T35" fmla="*/ 69 h 154"/>
                  <a:gd name="T36" fmla="*/ 249 w 249"/>
                  <a:gd name="T37" fmla="*/ 63 h 154"/>
                  <a:gd name="T38" fmla="*/ 249 w 249"/>
                  <a:gd name="T39" fmla="*/ 57 h 154"/>
                  <a:gd name="T40" fmla="*/ 245 w 249"/>
                  <a:gd name="T41" fmla="*/ 63 h 154"/>
                  <a:gd name="T42" fmla="*/ 236 w 249"/>
                  <a:gd name="T43" fmla="*/ 80 h 154"/>
                  <a:gd name="T44" fmla="*/ 223 w 249"/>
                  <a:gd name="T45" fmla="*/ 97 h 154"/>
                  <a:gd name="T46" fmla="*/ 210 w 249"/>
                  <a:gd name="T47" fmla="*/ 112 h 154"/>
                  <a:gd name="T48" fmla="*/ 195 w 249"/>
                  <a:gd name="T49" fmla="*/ 124 h 154"/>
                  <a:gd name="T50" fmla="*/ 179 w 249"/>
                  <a:gd name="T51" fmla="*/ 133 h 154"/>
                  <a:gd name="T52" fmla="*/ 161 w 249"/>
                  <a:gd name="T53" fmla="*/ 139 h 154"/>
                  <a:gd name="T54" fmla="*/ 143 w 249"/>
                  <a:gd name="T55" fmla="*/ 143 h 154"/>
                  <a:gd name="T56" fmla="*/ 121 w 249"/>
                  <a:gd name="T57" fmla="*/ 142 h 154"/>
                  <a:gd name="T58" fmla="*/ 96 w 249"/>
                  <a:gd name="T59" fmla="*/ 137 h 154"/>
                  <a:gd name="T60" fmla="*/ 74 w 249"/>
                  <a:gd name="T61" fmla="*/ 126 h 154"/>
                  <a:gd name="T62" fmla="*/ 54 w 249"/>
                  <a:gd name="T63" fmla="*/ 110 h 154"/>
                  <a:gd name="T64" fmla="*/ 37 w 249"/>
                  <a:gd name="T65" fmla="*/ 91 h 154"/>
                  <a:gd name="T66" fmla="*/ 24 w 249"/>
                  <a:gd name="T67" fmla="*/ 69 h 154"/>
                  <a:gd name="T68" fmla="*/ 14 w 249"/>
                  <a:gd name="T69" fmla="*/ 43 h 154"/>
                  <a:gd name="T70" fmla="*/ 8 w 249"/>
                  <a:gd name="T71" fmla="*/ 15 h 154"/>
                  <a:gd name="T72" fmla="*/ 5 w 249"/>
                  <a:gd name="T73" fmla="*/ 3 h 154"/>
                  <a:gd name="T74" fmla="*/ 4 w 249"/>
                  <a:gd name="T75" fmla="*/ 9 h 154"/>
                  <a:gd name="T76" fmla="*/ 2 w 249"/>
                  <a:gd name="T77" fmla="*/ 16 h 154"/>
                  <a:gd name="T78" fmla="*/ 1 w 249"/>
                  <a:gd name="T79" fmla="*/ 2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9" name="Freeform 189"/>
              <p:cNvSpPr>
                <a:spLocks/>
              </p:cNvSpPr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2 w 246"/>
                  <a:gd name="T1" fmla="*/ 38 h 159"/>
                  <a:gd name="T2" fmla="*/ 9 w 246"/>
                  <a:gd name="T3" fmla="*/ 64 h 159"/>
                  <a:gd name="T4" fmla="*/ 20 w 246"/>
                  <a:gd name="T5" fmla="*/ 89 h 159"/>
                  <a:gd name="T6" fmla="*/ 34 w 246"/>
                  <a:gd name="T7" fmla="*/ 111 h 159"/>
                  <a:gd name="T8" fmla="*/ 52 w 246"/>
                  <a:gd name="T9" fmla="*/ 129 h 159"/>
                  <a:gd name="T10" fmla="*/ 71 w 246"/>
                  <a:gd name="T11" fmla="*/ 143 h 159"/>
                  <a:gd name="T12" fmla="*/ 93 w 246"/>
                  <a:gd name="T13" fmla="*/ 153 h 159"/>
                  <a:gd name="T14" fmla="*/ 118 w 246"/>
                  <a:gd name="T15" fmla="*/ 159 h 159"/>
                  <a:gd name="T16" fmla="*/ 139 w 246"/>
                  <a:gd name="T17" fmla="*/ 159 h 159"/>
                  <a:gd name="T18" fmla="*/ 157 w 246"/>
                  <a:gd name="T19" fmla="*/ 156 h 159"/>
                  <a:gd name="T20" fmla="*/ 174 w 246"/>
                  <a:gd name="T21" fmla="*/ 150 h 159"/>
                  <a:gd name="T22" fmla="*/ 191 w 246"/>
                  <a:gd name="T23" fmla="*/ 142 h 159"/>
                  <a:gd name="T24" fmla="*/ 205 w 246"/>
                  <a:gd name="T25" fmla="*/ 131 h 159"/>
                  <a:gd name="T26" fmla="*/ 219 w 246"/>
                  <a:gd name="T27" fmla="*/ 118 h 159"/>
                  <a:gd name="T28" fmla="*/ 232 w 246"/>
                  <a:gd name="T29" fmla="*/ 102 h 159"/>
                  <a:gd name="T30" fmla="*/ 242 w 246"/>
                  <a:gd name="T31" fmla="*/ 85 h 159"/>
                  <a:gd name="T32" fmla="*/ 246 w 246"/>
                  <a:gd name="T33" fmla="*/ 74 h 159"/>
                  <a:gd name="T34" fmla="*/ 246 w 246"/>
                  <a:gd name="T35" fmla="*/ 68 h 159"/>
                  <a:gd name="T36" fmla="*/ 246 w 246"/>
                  <a:gd name="T37" fmla="*/ 60 h 159"/>
                  <a:gd name="T38" fmla="*/ 246 w 246"/>
                  <a:gd name="T39" fmla="*/ 54 h 159"/>
                  <a:gd name="T40" fmla="*/ 242 w 246"/>
                  <a:gd name="T41" fmla="*/ 62 h 159"/>
                  <a:gd name="T42" fmla="*/ 233 w 246"/>
                  <a:gd name="T43" fmla="*/ 82 h 159"/>
                  <a:gd name="T44" fmla="*/ 221 w 246"/>
                  <a:gd name="T45" fmla="*/ 99 h 159"/>
                  <a:gd name="T46" fmla="*/ 208 w 246"/>
                  <a:gd name="T47" fmla="*/ 114 h 159"/>
                  <a:gd name="T48" fmla="*/ 193 w 246"/>
                  <a:gd name="T49" fmla="*/ 127 h 159"/>
                  <a:gd name="T50" fmla="*/ 177 w 246"/>
                  <a:gd name="T51" fmla="*/ 137 h 159"/>
                  <a:gd name="T52" fmla="*/ 159 w 246"/>
                  <a:gd name="T53" fmla="*/ 144 h 159"/>
                  <a:gd name="T54" fmla="*/ 140 w 246"/>
                  <a:gd name="T55" fmla="*/ 148 h 159"/>
                  <a:gd name="T56" fmla="*/ 118 w 246"/>
                  <a:gd name="T57" fmla="*/ 148 h 159"/>
                  <a:gd name="T58" fmla="*/ 93 w 246"/>
                  <a:gd name="T59" fmla="*/ 142 h 159"/>
                  <a:gd name="T60" fmla="*/ 71 w 246"/>
                  <a:gd name="T61" fmla="*/ 131 h 159"/>
                  <a:gd name="T62" fmla="*/ 52 w 246"/>
                  <a:gd name="T63" fmla="*/ 115 h 159"/>
                  <a:gd name="T64" fmla="*/ 35 w 246"/>
                  <a:gd name="T65" fmla="*/ 95 h 159"/>
                  <a:gd name="T66" fmla="*/ 22 w 246"/>
                  <a:gd name="T67" fmla="*/ 72 h 159"/>
                  <a:gd name="T68" fmla="*/ 13 w 246"/>
                  <a:gd name="T69" fmla="*/ 46 h 159"/>
                  <a:gd name="T70" fmla="*/ 8 w 246"/>
                  <a:gd name="T71" fmla="*/ 17 h 159"/>
                  <a:gd name="T72" fmla="*/ 8 w 246"/>
                  <a:gd name="T73" fmla="*/ 3 h 159"/>
                  <a:gd name="T74" fmla="*/ 8 w 246"/>
                  <a:gd name="T75" fmla="*/ 2 h 159"/>
                  <a:gd name="T76" fmla="*/ 8 w 246"/>
                  <a:gd name="T77" fmla="*/ 0 h 159"/>
                  <a:gd name="T78" fmla="*/ 8 w 246"/>
                  <a:gd name="T79" fmla="*/ 0 h 159"/>
                  <a:gd name="T80" fmla="*/ 7 w 246"/>
                  <a:gd name="T81" fmla="*/ 3 h 159"/>
                  <a:gd name="T82" fmla="*/ 4 w 246"/>
                  <a:gd name="T83" fmla="*/ 9 h 159"/>
                  <a:gd name="T84" fmla="*/ 2 w 246"/>
                  <a:gd name="T85" fmla="*/ 14 h 159"/>
                  <a:gd name="T86" fmla="*/ 1 w 246"/>
                  <a:gd name="T87" fmla="*/ 2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0" name="Freeform 190"/>
              <p:cNvSpPr>
                <a:spLocks/>
              </p:cNvSpPr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2 w 243"/>
                  <a:gd name="T1" fmla="*/ 36 h 164"/>
                  <a:gd name="T2" fmla="*/ 8 w 243"/>
                  <a:gd name="T3" fmla="*/ 64 h 164"/>
                  <a:gd name="T4" fmla="*/ 18 w 243"/>
                  <a:gd name="T5" fmla="*/ 90 h 164"/>
                  <a:gd name="T6" fmla="*/ 31 w 243"/>
                  <a:gd name="T7" fmla="*/ 112 h 164"/>
                  <a:gd name="T8" fmla="*/ 48 w 243"/>
                  <a:gd name="T9" fmla="*/ 131 h 164"/>
                  <a:gd name="T10" fmla="*/ 68 w 243"/>
                  <a:gd name="T11" fmla="*/ 147 h 164"/>
                  <a:gd name="T12" fmla="*/ 90 w 243"/>
                  <a:gd name="T13" fmla="*/ 158 h 164"/>
                  <a:gd name="T14" fmla="*/ 115 w 243"/>
                  <a:gd name="T15" fmla="*/ 163 h 164"/>
                  <a:gd name="T16" fmla="*/ 137 w 243"/>
                  <a:gd name="T17" fmla="*/ 164 h 164"/>
                  <a:gd name="T18" fmla="*/ 155 w 243"/>
                  <a:gd name="T19" fmla="*/ 160 h 164"/>
                  <a:gd name="T20" fmla="*/ 173 w 243"/>
                  <a:gd name="T21" fmla="*/ 154 h 164"/>
                  <a:gd name="T22" fmla="*/ 189 w 243"/>
                  <a:gd name="T23" fmla="*/ 145 h 164"/>
                  <a:gd name="T24" fmla="*/ 204 w 243"/>
                  <a:gd name="T25" fmla="*/ 133 h 164"/>
                  <a:gd name="T26" fmla="*/ 217 w 243"/>
                  <a:gd name="T27" fmla="*/ 118 h 164"/>
                  <a:gd name="T28" fmla="*/ 230 w 243"/>
                  <a:gd name="T29" fmla="*/ 101 h 164"/>
                  <a:gd name="T30" fmla="*/ 239 w 243"/>
                  <a:gd name="T31" fmla="*/ 84 h 164"/>
                  <a:gd name="T32" fmla="*/ 243 w 243"/>
                  <a:gd name="T33" fmla="*/ 70 h 164"/>
                  <a:gd name="T34" fmla="*/ 243 w 243"/>
                  <a:gd name="T35" fmla="*/ 64 h 164"/>
                  <a:gd name="T36" fmla="*/ 242 w 243"/>
                  <a:gd name="T37" fmla="*/ 58 h 164"/>
                  <a:gd name="T38" fmla="*/ 241 w 243"/>
                  <a:gd name="T39" fmla="*/ 52 h 164"/>
                  <a:gd name="T40" fmla="*/ 238 w 243"/>
                  <a:gd name="T41" fmla="*/ 61 h 164"/>
                  <a:gd name="T42" fmla="*/ 230 w 243"/>
                  <a:gd name="T43" fmla="*/ 81 h 164"/>
                  <a:gd name="T44" fmla="*/ 219 w 243"/>
                  <a:gd name="T45" fmla="*/ 100 h 164"/>
                  <a:gd name="T46" fmla="*/ 206 w 243"/>
                  <a:gd name="T47" fmla="*/ 116 h 164"/>
                  <a:gd name="T48" fmla="*/ 191 w 243"/>
                  <a:gd name="T49" fmla="*/ 130 h 164"/>
                  <a:gd name="T50" fmla="*/ 174 w 243"/>
                  <a:gd name="T51" fmla="*/ 141 h 164"/>
                  <a:gd name="T52" fmla="*/ 156 w 243"/>
                  <a:gd name="T53" fmla="*/ 148 h 164"/>
                  <a:gd name="T54" fmla="*/ 137 w 243"/>
                  <a:gd name="T55" fmla="*/ 153 h 164"/>
                  <a:gd name="T56" fmla="*/ 115 w 243"/>
                  <a:gd name="T57" fmla="*/ 152 h 164"/>
                  <a:gd name="T58" fmla="*/ 91 w 243"/>
                  <a:gd name="T59" fmla="*/ 147 h 164"/>
                  <a:gd name="T60" fmla="*/ 70 w 243"/>
                  <a:gd name="T61" fmla="*/ 136 h 164"/>
                  <a:gd name="T62" fmla="*/ 52 w 243"/>
                  <a:gd name="T63" fmla="*/ 121 h 164"/>
                  <a:gd name="T64" fmla="*/ 36 w 243"/>
                  <a:gd name="T65" fmla="*/ 101 h 164"/>
                  <a:gd name="T66" fmla="*/ 23 w 243"/>
                  <a:gd name="T67" fmla="*/ 80 h 164"/>
                  <a:gd name="T68" fmla="*/ 14 w 243"/>
                  <a:gd name="T69" fmla="*/ 55 h 164"/>
                  <a:gd name="T70" fmla="*/ 10 w 243"/>
                  <a:gd name="T71" fmla="*/ 27 h 164"/>
                  <a:gd name="T72" fmla="*/ 9 w 243"/>
                  <a:gd name="T73" fmla="*/ 12 h 164"/>
                  <a:gd name="T74" fmla="*/ 9 w 243"/>
                  <a:gd name="T75" fmla="*/ 8 h 164"/>
                  <a:gd name="T76" fmla="*/ 9 w 243"/>
                  <a:gd name="T77" fmla="*/ 4 h 164"/>
                  <a:gd name="T78" fmla="*/ 10 w 243"/>
                  <a:gd name="T79" fmla="*/ 1 h 164"/>
                  <a:gd name="T80" fmla="*/ 9 w 243"/>
                  <a:gd name="T81" fmla="*/ 0 h 164"/>
                  <a:gd name="T82" fmla="*/ 9 w 243"/>
                  <a:gd name="T83" fmla="*/ 1 h 164"/>
                  <a:gd name="T84" fmla="*/ 8 w 243"/>
                  <a:gd name="T85" fmla="*/ 2 h 164"/>
                  <a:gd name="T86" fmla="*/ 8 w 243"/>
                  <a:gd name="T87" fmla="*/ 3 h 164"/>
                  <a:gd name="T88" fmla="*/ 7 w 243"/>
                  <a:gd name="T89" fmla="*/ 6 h 164"/>
                  <a:gd name="T90" fmla="*/ 5 w 243"/>
                  <a:gd name="T91" fmla="*/ 10 h 164"/>
                  <a:gd name="T92" fmla="*/ 3 w 243"/>
                  <a:gd name="T93" fmla="*/ 14 h 164"/>
                  <a:gd name="T94" fmla="*/ 1 w 243"/>
                  <a:gd name="T95" fmla="*/ 1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1" name="Freeform 191"/>
              <p:cNvSpPr>
                <a:spLocks/>
              </p:cNvSpPr>
              <p:nvPr/>
            </p:nvSpPr>
            <p:spPr bwMode="auto">
              <a:xfrm>
                <a:off x="1137" y="2655"/>
                <a:ext cx="48" cy="28"/>
              </a:xfrm>
              <a:custGeom>
                <a:avLst/>
                <a:gdLst>
                  <a:gd name="T0" fmla="*/ 0 w 238"/>
                  <a:gd name="T1" fmla="*/ 21 h 169"/>
                  <a:gd name="T2" fmla="*/ 0 w 238"/>
                  <a:gd name="T3" fmla="*/ 21 h 169"/>
                  <a:gd name="T4" fmla="*/ 0 w 238"/>
                  <a:gd name="T5" fmla="*/ 23 h 169"/>
                  <a:gd name="T6" fmla="*/ 0 w 238"/>
                  <a:gd name="T7" fmla="*/ 24 h 169"/>
                  <a:gd name="T8" fmla="*/ 0 w 238"/>
                  <a:gd name="T9" fmla="*/ 38 h 169"/>
                  <a:gd name="T10" fmla="*/ 5 w 238"/>
                  <a:gd name="T11" fmla="*/ 67 h 169"/>
                  <a:gd name="T12" fmla="*/ 14 w 238"/>
                  <a:gd name="T13" fmla="*/ 93 h 169"/>
                  <a:gd name="T14" fmla="*/ 27 w 238"/>
                  <a:gd name="T15" fmla="*/ 116 h 169"/>
                  <a:gd name="T16" fmla="*/ 44 w 238"/>
                  <a:gd name="T17" fmla="*/ 136 h 169"/>
                  <a:gd name="T18" fmla="*/ 63 w 238"/>
                  <a:gd name="T19" fmla="*/ 152 h 169"/>
                  <a:gd name="T20" fmla="*/ 85 w 238"/>
                  <a:gd name="T21" fmla="*/ 163 h 169"/>
                  <a:gd name="T22" fmla="*/ 110 w 238"/>
                  <a:gd name="T23" fmla="*/ 169 h 169"/>
                  <a:gd name="T24" fmla="*/ 132 w 238"/>
                  <a:gd name="T25" fmla="*/ 169 h 169"/>
                  <a:gd name="T26" fmla="*/ 151 w 238"/>
                  <a:gd name="T27" fmla="*/ 165 h 169"/>
                  <a:gd name="T28" fmla="*/ 169 w 238"/>
                  <a:gd name="T29" fmla="*/ 158 h 169"/>
                  <a:gd name="T30" fmla="*/ 185 w 238"/>
                  <a:gd name="T31" fmla="*/ 148 h 169"/>
                  <a:gd name="T32" fmla="*/ 200 w 238"/>
                  <a:gd name="T33" fmla="*/ 135 h 169"/>
                  <a:gd name="T34" fmla="*/ 213 w 238"/>
                  <a:gd name="T35" fmla="*/ 120 h 169"/>
                  <a:gd name="T36" fmla="*/ 225 w 238"/>
                  <a:gd name="T37" fmla="*/ 103 h 169"/>
                  <a:gd name="T38" fmla="*/ 234 w 238"/>
                  <a:gd name="T39" fmla="*/ 83 h 169"/>
                  <a:gd name="T40" fmla="*/ 237 w 238"/>
                  <a:gd name="T41" fmla="*/ 69 h 169"/>
                  <a:gd name="T42" fmla="*/ 236 w 238"/>
                  <a:gd name="T43" fmla="*/ 63 h 169"/>
                  <a:gd name="T44" fmla="*/ 235 w 238"/>
                  <a:gd name="T45" fmla="*/ 57 h 169"/>
                  <a:gd name="T46" fmla="*/ 234 w 238"/>
                  <a:gd name="T47" fmla="*/ 51 h 169"/>
                  <a:gd name="T48" fmla="*/ 231 w 238"/>
                  <a:gd name="T49" fmla="*/ 61 h 169"/>
                  <a:gd name="T50" fmla="*/ 224 w 238"/>
                  <a:gd name="T51" fmla="*/ 83 h 169"/>
                  <a:gd name="T52" fmla="*/ 214 w 238"/>
                  <a:gd name="T53" fmla="*/ 102 h 169"/>
                  <a:gd name="T54" fmla="*/ 201 w 238"/>
                  <a:gd name="T55" fmla="*/ 120 h 169"/>
                  <a:gd name="T56" fmla="*/ 187 w 238"/>
                  <a:gd name="T57" fmla="*/ 134 h 169"/>
                  <a:gd name="T58" fmla="*/ 170 w 238"/>
                  <a:gd name="T59" fmla="*/ 146 h 169"/>
                  <a:gd name="T60" fmla="*/ 152 w 238"/>
                  <a:gd name="T61" fmla="*/ 154 h 169"/>
                  <a:gd name="T62" fmla="*/ 132 w 238"/>
                  <a:gd name="T63" fmla="*/ 158 h 169"/>
                  <a:gd name="T64" fmla="*/ 111 w 238"/>
                  <a:gd name="T65" fmla="*/ 158 h 169"/>
                  <a:gd name="T66" fmla="*/ 88 w 238"/>
                  <a:gd name="T67" fmla="*/ 152 h 169"/>
                  <a:gd name="T68" fmla="*/ 67 w 238"/>
                  <a:gd name="T69" fmla="*/ 142 h 169"/>
                  <a:gd name="T70" fmla="*/ 50 w 238"/>
                  <a:gd name="T71" fmla="*/ 128 h 169"/>
                  <a:gd name="T72" fmla="*/ 34 w 238"/>
                  <a:gd name="T73" fmla="*/ 110 h 169"/>
                  <a:gd name="T74" fmla="*/ 22 w 238"/>
                  <a:gd name="T75" fmla="*/ 89 h 169"/>
                  <a:gd name="T76" fmla="*/ 14 w 238"/>
                  <a:gd name="T77" fmla="*/ 63 h 169"/>
                  <a:gd name="T78" fmla="*/ 9 w 238"/>
                  <a:gd name="T79" fmla="*/ 37 h 169"/>
                  <a:gd name="T80" fmla="*/ 9 w 238"/>
                  <a:gd name="T81" fmla="*/ 20 h 169"/>
                  <a:gd name="T82" fmla="*/ 9 w 238"/>
                  <a:gd name="T83" fmla="*/ 15 h 169"/>
                  <a:gd name="T84" fmla="*/ 9 w 238"/>
                  <a:gd name="T85" fmla="*/ 9 h 169"/>
                  <a:gd name="T86" fmla="*/ 10 w 238"/>
                  <a:gd name="T87" fmla="*/ 3 h 169"/>
                  <a:gd name="T88" fmla="*/ 9 w 238"/>
                  <a:gd name="T89" fmla="*/ 2 h 169"/>
                  <a:gd name="T90" fmla="*/ 7 w 238"/>
                  <a:gd name="T91" fmla="*/ 6 h 169"/>
                  <a:gd name="T92" fmla="*/ 5 w 238"/>
                  <a:gd name="T93" fmla="*/ 9 h 169"/>
                  <a:gd name="T94" fmla="*/ 3 w 238"/>
                  <a:gd name="T95" fmla="*/ 13 h 169"/>
                  <a:gd name="T96" fmla="*/ 2 w 238"/>
                  <a:gd name="T97" fmla="*/ 15 h 169"/>
                  <a:gd name="T98" fmla="*/ 1 w 238"/>
                  <a:gd name="T99" fmla="*/ 17 h 169"/>
                  <a:gd name="T100" fmla="*/ 1 w 238"/>
                  <a:gd name="T101" fmla="*/ 19 h 169"/>
                  <a:gd name="T102" fmla="*/ 0 w 238"/>
                  <a:gd name="T103" fmla="*/ 2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Freeform 192"/>
              <p:cNvSpPr>
                <a:spLocks/>
              </p:cNvSpPr>
              <p:nvPr/>
            </p:nvSpPr>
            <p:spPr bwMode="auto">
              <a:xfrm>
                <a:off x="1138" y="2654"/>
                <a:ext cx="46" cy="29"/>
              </a:xfrm>
              <a:custGeom>
                <a:avLst/>
                <a:gdLst>
                  <a:gd name="T0" fmla="*/ 1 w 232"/>
                  <a:gd name="T1" fmla="*/ 22 h 174"/>
                  <a:gd name="T2" fmla="*/ 0 w 232"/>
                  <a:gd name="T3" fmla="*/ 25 h 174"/>
                  <a:gd name="T4" fmla="*/ 0 w 232"/>
                  <a:gd name="T5" fmla="*/ 29 h 174"/>
                  <a:gd name="T6" fmla="*/ 0 w 232"/>
                  <a:gd name="T7" fmla="*/ 33 h 174"/>
                  <a:gd name="T8" fmla="*/ 1 w 232"/>
                  <a:gd name="T9" fmla="*/ 48 h 174"/>
                  <a:gd name="T10" fmla="*/ 5 w 232"/>
                  <a:gd name="T11" fmla="*/ 76 h 174"/>
                  <a:gd name="T12" fmla="*/ 14 w 232"/>
                  <a:gd name="T13" fmla="*/ 101 h 174"/>
                  <a:gd name="T14" fmla="*/ 27 w 232"/>
                  <a:gd name="T15" fmla="*/ 122 h 174"/>
                  <a:gd name="T16" fmla="*/ 43 w 232"/>
                  <a:gd name="T17" fmla="*/ 142 h 174"/>
                  <a:gd name="T18" fmla="*/ 61 w 232"/>
                  <a:gd name="T19" fmla="*/ 157 h 174"/>
                  <a:gd name="T20" fmla="*/ 82 w 232"/>
                  <a:gd name="T21" fmla="*/ 168 h 174"/>
                  <a:gd name="T22" fmla="*/ 106 w 232"/>
                  <a:gd name="T23" fmla="*/ 173 h 174"/>
                  <a:gd name="T24" fmla="*/ 128 w 232"/>
                  <a:gd name="T25" fmla="*/ 174 h 174"/>
                  <a:gd name="T26" fmla="*/ 147 w 232"/>
                  <a:gd name="T27" fmla="*/ 169 h 174"/>
                  <a:gd name="T28" fmla="*/ 165 w 232"/>
                  <a:gd name="T29" fmla="*/ 162 h 174"/>
                  <a:gd name="T30" fmla="*/ 182 w 232"/>
                  <a:gd name="T31" fmla="*/ 151 h 174"/>
                  <a:gd name="T32" fmla="*/ 197 w 232"/>
                  <a:gd name="T33" fmla="*/ 137 h 174"/>
                  <a:gd name="T34" fmla="*/ 210 w 232"/>
                  <a:gd name="T35" fmla="*/ 121 h 174"/>
                  <a:gd name="T36" fmla="*/ 221 w 232"/>
                  <a:gd name="T37" fmla="*/ 102 h 174"/>
                  <a:gd name="T38" fmla="*/ 229 w 232"/>
                  <a:gd name="T39" fmla="*/ 82 h 174"/>
                  <a:gd name="T40" fmla="*/ 231 w 232"/>
                  <a:gd name="T41" fmla="*/ 67 h 174"/>
                  <a:gd name="T42" fmla="*/ 230 w 232"/>
                  <a:gd name="T43" fmla="*/ 61 h 174"/>
                  <a:gd name="T44" fmla="*/ 229 w 232"/>
                  <a:gd name="T45" fmla="*/ 55 h 174"/>
                  <a:gd name="T46" fmla="*/ 227 w 232"/>
                  <a:gd name="T47" fmla="*/ 51 h 174"/>
                  <a:gd name="T48" fmla="*/ 225 w 232"/>
                  <a:gd name="T49" fmla="*/ 59 h 174"/>
                  <a:gd name="T50" fmla="*/ 219 w 232"/>
                  <a:gd name="T51" fmla="*/ 82 h 174"/>
                  <a:gd name="T52" fmla="*/ 209 w 232"/>
                  <a:gd name="T53" fmla="*/ 103 h 174"/>
                  <a:gd name="T54" fmla="*/ 197 w 232"/>
                  <a:gd name="T55" fmla="*/ 121 h 174"/>
                  <a:gd name="T56" fmla="*/ 183 w 232"/>
                  <a:gd name="T57" fmla="*/ 137 h 174"/>
                  <a:gd name="T58" fmla="*/ 167 w 232"/>
                  <a:gd name="T59" fmla="*/ 149 h 174"/>
                  <a:gd name="T60" fmla="*/ 148 w 232"/>
                  <a:gd name="T61" fmla="*/ 158 h 174"/>
                  <a:gd name="T62" fmla="*/ 128 w 232"/>
                  <a:gd name="T63" fmla="*/ 162 h 174"/>
                  <a:gd name="T64" fmla="*/ 107 w 232"/>
                  <a:gd name="T65" fmla="*/ 162 h 174"/>
                  <a:gd name="T66" fmla="*/ 85 w 232"/>
                  <a:gd name="T67" fmla="*/ 157 h 174"/>
                  <a:gd name="T68" fmla="*/ 66 w 232"/>
                  <a:gd name="T69" fmla="*/ 148 h 174"/>
                  <a:gd name="T70" fmla="*/ 48 w 232"/>
                  <a:gd name="T71" fmla="*/ 133 h 174"/>
                  <a:gd name="T72" fmla="*/ 34 w 232"/>
                  <a:gd name="T73" fmla="*/ 116 h 174"/>
                  <a:gd name="T74" fmla="*/ 22 w 232"/>
                  <a:gd name="T75" fmla="*/ 95 h 174"/>
                  <a:gd name="T76" fmla="*/ 14 w 232"/>
                  <a:gd name="T77" fmla="*/ 72 h 174"/>
                  <a:gd name="T78" fmla="*/ 10 w 232"/>
                  <a:gd name="T79" fmla="*/ 47 h 174"/>
                  <a:gd name="T80" fmla="*/ 9 w 232"/>
                  <a:gd name="T81" fmla="*/ 29 h 174"/>
                  <a:gd name="T82" fmla="*/ 10 w 232"/>
                  <a:gd name="T83" fmla="*/ 21 h 174"/>
                  <a:gd name="T84" fmla="*/ 11 w 232"/>
                  <a:gd name="T85" fmla="*/ 13 h 174"/>
                  <a:gd name="T86" fmla="*/ 12 w 232"/>
                  <a:gd name="T87" fmla="*/ 5 h 174"/>
                  <a:gd name="T88" fmla="*/ 11 w 232"/>
                  <a:gd name="T89" fmla="*/ 3 h 174"/>
                  <a:gd name="T90" fmla="*/ 8 w 232"/>
                  <a:gd name="T91" fmla="*/ 7 h 174"/>
                  <a:gd name="T92" fmla="*/ 5 w 232"/>
                  <a:gd name="T93" fmla="*/ 12 h 174"/>
                  <a:gd name="T94" fmla="*/ 2 w 232"/>
                  <a:gd name="T95" fmla="*/ 1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Freeform 193"/>
              <p:cNvSpPr>
                <a:spLocks/>
              </p:cNvSpPr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1 w 225"/>
                  <a:gd name="T1" fmla="*/ 21 h 176"/>
                  <a:gd name="T2" fmla="*/ 0 w 225"/>
                  <a:gd name="T3" fmla="*/ 27 h 176"/>
                  <a:gd name="T4" fmla="*/ 0 w 225"/>
                  <a:gd name="T5" fmla="*/ 33 h 176"/>
                  <a:gd name="T6" fmla="*/ 0 w 225"/>
                  <a:gd name="T7" fmla="*/ 38 h 176"/>
                  <a:gd name="T8" fmla="*/ 0 w 225"/>
                  <a:gd name="T9" fmla="*/ 55 h 176"/>
                  <a:gd name="T10" fmla="*/ 5 w 225"/>
                  <a:gd name="T11" fmla="*/ 81 h 176"/>
                  <a:gd name="T12" fmla="*/ 13 w 225"/>
                  <a:gd name="T13" fmla="*/ 107 h 176"/>
                  <a:gd name="T14" fmla="*/ 25 w 225"/>
                  <a:gd name="T15" fmla="*/ 128 h 176"/>
                  <a:gd name="T16" fmla="*/ 41 w 225"/>
                  <a:gd name="T17" fmla="*/ 146 h 176"/>
                  <a:gd name="T18" fmla="*/ 59 w 225"/>
                  <a:gd name="T19" fmla="*/ 160 h 176"/>
                  <a:gd name="T20" fmla="*/ 79 w 225"/>
                  <a:gd name="T21" fmla="*/ 170 h 176"/>
                  <a:gd name="T22" fmla="*/ 102 w 225"/>
                  <a:gd name="T23" fmla="*/ 176 h 176"/>
                  <a:gd name="T24" fmla="*/ 123 w 225"/>
                  <a:gd name="T25" fmla="*/ 176 h 176"/>
                  <a:gd name="T26" fmla="*/ 143 w 225"/>
                  <a:gd name="T27" fmla="*/ 172 h 176"/>
                  <a:gd name="T28" fmla="*/ 161 w 225"/>
                  <a:gd name="T29" fmla="*/ 164 h 176"/>
                  <a:gd name="T30" fmla="*/ 178 w 225"/>
                  <a:gd name="T31" fmla="*/ 152 h 176"/>
                  <a:gd name="T32" fmla="*/ 192 w 225"/>
                  <a:gd name="T33" fmla="*/ 138 h 176"/>
                  <a:gd name="T34" fmla="*/ 205 w 225"/>
                  <a:gd name="T35" fmla="*/ 120 h 176"/>
                  <a:gd name="T36" fmla="*/ 215 w 225"/>
                  <a:gd name="T37" fmla="*/ 101 h 176"/>
                  <a:gd name="T38" fmla="*/ 222 w 225"/>
                  <a:gd name="T39" fmla="*/ 79 h 176"/>
                  <a:gd name="T40" fmla="*/ 224 w 225"/>
                  <a:gd name="T41" fmla="*/ 63 h 176"/>
                  <a:gd name="T42" fmla="*/ 222 w 225"/>
                  <a:gd name="T43" fmla="*/ 59 h 176"/>
                  <a:gd name="T44" fmla="*/ 221 w 225"/>
                  <a:gd name="T45" fmla="*/ 53 h 176"/>
                  <a:gd name="T46" fmla="*/ 219 w 225"/>
                  <a:gd name="T47" fmla="*/ 47 h 176"/>
                  <a:gd name="T48" fmla="*/ 217 w 225"/>
                  <a:gd name="T49" fmla="*/ 56 h 176"/>
                  <a:gd name="T50" fmla="*/ 212 w 225"/>
                  <a:gd name="T51" fmla="*/ 80 h 176"/>
                  <a:gd name="T52" fmla="*/ 203 w 225"/>
                  <a:gd name="T53" fmla="*/ 102 h 176"/>
                  <a:gd name="T54" fmla="*/ 192 w 225"/>
                  <a:gd name="T55" fmla="*/ 122 h 176"/>
                  <a:gd name="T56" fmla="*/ 178 w 225"/>
                  <a:gd name="T57" fmla="*/ 138 h 176"/>
                  <a:gd name="T58" fmla="*/ 162 w 225"/>
                  <a:gd name="T59" fmla="*/ 151 h 176"/>
                  <a:gd name="T60" fmla="*/ 144 w 225"/>
                  <a:gd name="T61" fmla="*/ 160 h 176"/>
                  <a:gd name="T62" fmla="*/ 124 w 225"/>
                  <a:gd name="T63" fmla="*/ 165 h 176"/>
                  <a:gd name="T64" fmla="*/ 103 w 225"/>
                  <a:gd name="T65" fmla="*/ 165 h 176"/>
                  <a:gd name="T66" fmla="*/ 81 w 225"/>
                  <a:gd name="T67" fmla="*/ 160 h 176"/>
                  <a:gd name="T68" fmla="*/ 63 w 225"/>
                  <a:gd name="T69" fmla="*/ 151 h 176"/>
                  <a:gd name="T70" fmla="*/ 46 w 225"/>
                  <a:gd name="T71" fmla="*/ 138 h 176"/>
                  <a:gd name="T72" fmla="*/ 32 w 225"/>
                  <a:gd name="T73" fmla="*/ 121 h 176"/>
                  <a:gd name="T74" fmla="*/ 21 w 225"/>
                  <a:gd name="T75" fmla="*/ 101 h 176"/>
                  <a:gd name="T76" fmla="*/ 13 w 225"/>
                  <a:gd name="T77" fmla="*/ 79 h 176"/>
                  <a:gd name="T78" fmla="*/ 9 w 225"/>
                  <a:gd name="T79" fmla="*/ 55 h 176"/>
                  <a:gd name="T80" fmla="*/ 9 w 225"/>
                  <a:gd name="T81" fmla="*/ 36 h 176"/>
                  <a:gd name="T82" fmla="*/ 10 w 225"/>
                  <a:gd name="T83" fmla="*/ 25 h 176"/>
                  <a:gd name="T84" fmla="*/ 11 w 225"/>
                  <a:gd name="T85" fmla="*/ 15 h 176"/>
                  <a:gd name="T86" fmla="*/ 13 w 225"/>
                  <a:gd name="T87" fmla="*/ 5 h 176"/>
                  <a:gd name="T88" fmla="*/ 13 w 225"/>
                  <a:gd name="T89" fmla="*/ 2 h 176"/>
                  <a:gd name="T90" fmla="*/ 9 w 225"/>
                  <a:gd name="T91" fmla="*/ 7 h 176"/>
                  <a:gd name="T92" fmla="*/ 6 w 225"/>
                  <a:gd name="T93" fmla="*/ 11 h 176"/>
                  <a:gd name="T94" fmla="*/ 3 w 225"/>
                  <a:gd name="T95" fmla="*/ 1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Freeform 194"/>
              <p:cNvSpPr>
                <a:spLocks/>
              </p:cNvSpPr>
              <p:nvPr/>
            </p:nvSpPr>
            <p:spPr bwMode="auto">
              <a:xfrm>
                <a:off x="1140" y="2651"/>
                <a:ext cx="43" cy="30"/>
              </a:xfrm>
              <a:custGeom>
                <a:avLst/>
                <a:gdLst>
                  <a:gd name="T0" fmla="*/ 3 w 217"/>
                  <a:gd name="T1" fmla="*/ 22 h 180"/>
                  <a:gd name="T2" fmla="*/ 2 w 217"/>
                  <a:gd name="T3" fmla="*/ 30 h 180"/>
                  <a:gd name="T4" fmla="*/ 1 w 217"/>
                  <a:gd name="T5" fmla="*/ 38 h 180"/>
                  <a:gd name="T6" fmla="*/ 0 w 217"/>
                  <a:gd name="T7" fmla="*/ 46 h 180"/>
                  <a:gd name="T8" fmla="*/ 1 w 217"/>
                  <a:gd name="T9" fmla="*/ 64 h 180"/>
                  <a:gd name="T10" fmla="*/ 5 w 217"/>
                  <a:gd name="T11" fmla="*/ 89 h 180"/>
                  <a:gd name="T12" fmla="*/ 13 w 217"/>
                  <a:gd name="T13" fmla="*/ 112 h 180"/>
                  <a:gd name="T14" fmla="*/ 25 w 217"/>
                  <a:gd name="T15" fmla="*/ 133 h 180"/>
                  <a:gd name="T16" fmla="*/ 39 w 217"/>
                  <a:gd name="T17" fmla="*/ 150 h 180"/>
                  <a:gd name="T18" fmla="*/ 57 w 217"/>
                  <a:gd name="T19" fmla="*/ 165 h 180"/>
                  <a:gd name="T20" fmla="*/ 76 w 217"/>
                  <a:gd name="T21" fmla="*/ 174 h 180"/>
                  <a:gd name="T22" fmla="*/ 98 w 217"/>
                  <a:gd name="T23" fmla="*/ 179 h 180"/>
                  <a:gd name="T24" fmla="*/ 119 w 217"/>
                  <a:gd name="T25" fmla="*/ 179 h 180"/>
                  <a:gd name="T26" fmla="*/ 139 w 217"/>
                  <a:gd name="T27" fmla="*/ 175 h 180"/>
                  <a:gd name="T28" fmla="*/ 158 w 217"/>
                  <a:gd name="T29" fmla="*/ 167 h 180"/>
                  <a:gd name="T30" fmla="*/ 174 w 217"/>
                  <a:gd name="T31" fmla="*/ 154 h 180"/>
                  <a:gd name="T32" fmla="*/ 188 w 217"/>
                  <a:gd name="T33" fmla="*/ 138 h 180"/>
                  <a:gd name="T34" fmla="*/ 200 w 217"/>
                  <a:gd name="T35" fmla="*/ 120 h 180"/>
                  <a:gd name="T36" fmla="*/ 210 w 217"/>
                  <a:gd name="T37" fmla="*/ 99 h 180"/>
                  <a:gd name="T38" fmla="*/ 216 w 217"/>
                  <a:gd name="T39" fmla="*/ 76 h 180"/>
                  <a:gd name="T40" fmla="*/ 217 w 217"/>
                  <a:gd name="T41" fmla="*/ 62 h 180"/>
                  <a:gd name="T42" fmla="*/ 215 w 217"/>
                  <a:gd name="T43" fmla="*/ 56 h 180"/>
                  <a:gd name="T44" fmla="*/ 212 w 217"/>
                  <a:gd name="T45" fmla="*/ 50 h 180"/>
                  <a:gd name="T46" fmla="*/ 210 w 217"/>
                  <a:gd name="T47" fmla="*/ 45 h 180"/>
                  <a:gd name="T48" fmla="*/ 209 w 217"/>
                  <a:gd name="T49" fmla="*/ 44 h 180"/>
                  <a:gd name="T50" fmla="*/ 209 w 217"/>
                  <a:gd name="T51" fmla="*/ 45 h 180"/>
                  <a:gd name="T52" fmla="*/ 209 w 217"/>
                  <a:gd name="T53" fmla="*/ 47 h 180"/>
                  <a:gd name="T54" fmla="*/ 209 w 217"/>
                  <a:gd name="T55" fmla="*/ 50 h 180"/>
                  <a:gd name="T56" fmla="*/ 209 w 217"/>
                  <a:gd name="T57" fmla="*/ 63 h 180"/>
                  <a:gd name="T58" fmla="*/ 205 w 217"/>
                  <a:gd name="T59" fmla="*/ 86 h 180"/>
                  <a:gd name="T60" fmla="*/ 196 w 217"/>
                  <a:gd name="T61" fmla="*/ 107 h 180"/>
                  <a:gd name="T62" fmla="*/ 185 w 217"/>
                  <a:gd name="T63" fmla="*/ 126 h 180"/>
                  <a:gd name="T64" fmla="*/ 172 w 217"/>
                  <a:gd name="T65" fmla="*/ 142 h 180"/>
                  <a:gd name="T66" fmla="*/ 156 w 217"/>
                  <a:gd name="T67" fmla="*/ 155 h 180"/>
                  <a:gd name="T68" fmla="*/ 139 w 217"/>
                  <a:gd name="T69" fmla="*/ 165 h 180"/>
                  <a:gd name="T70" fmla="*/ 119 w 217"/>
                  <a:gd name="T71" fmla="*/ 168 h 180"/>
                  <a:gd name="T72" fmla="*/ 99 w 217"/>
                  <a:gd name="T73" fmla="*/ 168 h 180"/>
                  <a:gd name="T74" fmla="*/ 79 w 217"/>
                  <a:gd name="T75" fmla="*/ 165 h 180"/>
                  <a:gd name="T76" fmla="*/ 61 w 217"/>
                  <a:gd name="T77" fmla="*/ 155 h 180"/>
                  <a:gd name="T78" fmla="*/ 45 w 217"/>
                  <a:gd name="T79" fmla="*/ 142 h 180"/>
                  <a:gd name="T80" fmla="*/ 32 w 217"/>
                  <a:gd name="T81" fmla="*/ 126 h 180"/>
                  <a:gd name="T82" fmla="*/ 21 w 217"/>
                  <a:gd name="T83" fmla="*/ 107 h 180"/>
                  <a:gd name="T84" fmla="*/ 14 w 217"/>
                  <a:gd name="T85" fmla="*/ 86 h 180"/>
                  <a:gd name="T86" fmla="*/ 10 w 217"/>
                  <a:gd name="T87" fmla="*/ 63 h 180"/>
                  <a:gd name="T88" fmla="*/ 9 w 217"/>
                  <a:gd name="T89" fmla="*/ 44 h 180"/>
                  <a:gd name="T90" fmla="*/ 11 w 217"/>
                  <a:gd name="T91" fmla="*/ 32 h 180"/>
                  <a:gd name="T92" fmla="*/ 13 w 217"/>
                  <a:gd name="T93" fmla="*/ 18 h 180"/>
                  <a:gd name="T94" fmla="*/ 16 w 217"/>
                  <a:gd name="T95" fmla="*/ 6 h 180"/>
                  <a:gd name="T96" fmla="*/ 16 w 217"/>
                  <a:gd name="T97" fmla="*/ 3 h 180"/>
                  <a:gd name="T98" fmla="*/ 13 w 217"/>
                  <a:gd name="T99" fmla="*/ 6 h 180"/>
                  <a:gd name="T100" fmla="*/ 9 w 217"/>
                  <a:gd name="T101" fmla="*/ 11 h 180"/>
                  <a:gd name="T102" fmla="*/ 5 w 217"/>
                  <a:gd name="T103" fmla="*/ 1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Freeform 195"/>
              <p:cNvSpPr>
                <a:spLocks/>
              </p:cNvSpPr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4 w 209"/>
                  <a:gd name="T1" fmla="*/ 21 h 181"/>
                  <a:gd name="T2" fmla="*/ 2 w 209"/>
                  <a:gd name="T3" fmla="*/ 31 h 181"/>
                  <a:gd name="T4" fmla="*/ 1 w 209"/>
                  <a:gd name="T5" fmla="*/ 41 h 181"/>
                  <a:gd name="T6" fmla="*/ 0 w 209"/>
                  <a:gd name="T7" fmla="*/ 52 h 181"/>
                  <a:gd name="T8" fmla="*/ 0 w 209"/>
                  <a:gd name="T9" fmla="*/ 71 h 181"/>
                  <a:gd name="T10" fmla="*/ 4 w 209"/>
                  <a:gd name="T11" fmla="*/ 95 h 181"/>
                  <a:gd name="T12" fmla="*/ 12 w 209"/>
                  <a:gd name="T13" fmla="*/ 117 h 181"/>
                  <a:gd name="T14" fmla="*/ 23 w 209"/>
                  <a:gd name="T15" fmla="*/ 137 h 181"/>
                  <a:gd name="T16" fmla="*/ 37 w 209"/>
                  <a:gd name="T17" fmla="*/ 154 h 181"/>
                  <a:gd name="T18" fmla="*/ 54 w 209"/>
                  <a:gd name="T19" fmla="*/ 167 h 181"/>
                  <a:gd name="T20" fmla="*/ 72 w 209"/>
                  <a:gd name="T21" fmla="*/ 176 h 181"/>
                  <a:gd name="T22" fmla="*/ 94 w 209"/>
                  <a:gd name="T23" fmla="*/ 181 h 181"/>
                  <a:gd name="T24" fmla="*/ 115 w 209"/>
                  <a:gd name="T25" fmla="*/ 181 h 181"/>
                  <a:gd name="T26" fmla="*/ 135 w 209"/>
                  <a:gd name="T27" fmla="*/ 176 h 181"/>
                  <a:gd name="T28" fmla="*/ 153 w 209"/>
                  <a:gd name="T29" fmla="*/ 167 h 181"/>
                  <a:gd name="T30" fmla="*/ 169 w 209"/>
                  <a:gd name="T31" fmla="*/ 154 h 181"/>
                  <a:gd name="T32" fmla="*/ 183 w 209"/>
                  <a:gd name="T33" fmla="*/ 138 h 181"/>
                  <a:gd name="T34" fmla="*/ 194 w 209"/>
                  <a:gd name="T35" fmla="*/ 118 h 181"/>
                  <a:gd name="T36" fmla="*/ 203 w 209"/>
                  <a:gd name="T37" fmla="*/ 96 h 181"/>
                  <a:gd name="T38" fmla="*/ 208 w 209"/>
                  <a:gd name="T39" fmla="*/ 72 h 181"/>
                  <a:gd name="T40" fmla="*/ 207 w 209"/>
                  <a:gd name="T41" fmla="*/ 57 h 181"/>
                  <a:gd name="T42" fmla="*/ 205 w 209"/>
                  <a:gd name="T43" fmla="*/ 52 h 181"/>
                  <a:gd name="T44" fmla="*/ 202 w 209"/>
                  <a:gd name="T45" fmla="*/ 46 h 181"/>
                  <a:gd name="T46" fmla="*/ 200 w 209"/>
                  <a:gd name="T47" fmla="*/ 41 h 181"/>
                  <a:gd name="T48" fmla="*/ 197 w 209"/>
                  <a:gd name="T49" fmla="*/ 41 h 181"/>
                  <a:gd name="T50" fmla="*/ 198 w 209"/>
                  <a:gd name="T51" fmla="*/ 46 h 181"/>
                  <a:gd name="T52" fmla="*/ 198 w 209"/>
                  <a:gd name="T53" fmla="*/ 51 h 181"/>
                  <a:gd name="T54" fmla="*/ 200 w 209"/>
                  <a:gd name="T55" fmla="*/ 55 h 181"/>
                  <a:gd name="T56" fmla="*/ 198 w 209"/>
                  <a:gd name="T57" fmla="*/ 70 h 181"/>
                  <a:gd name="T58" fmla="*/ 194 w 209"/>
                  <a:gd name="T59" fmla="*/ 91 h 181"/>
                  <a:gd name="T60" fmla="*/ 187 w 209"/>
                  <a:gd name="T61" fmla="*/ 112 h 181"/>
                  <a:gd name="T62" fmla="*/ 177 w 209"/>
                  <a:gd name="T63" fmla="*/ 130 h 181"/>
                  <a:gd name="T64" fmla="*/ 164 w 209"/>
                  <a:gd name="T65" fmla="*/ 145 h 181"/>
                  <a:gd name="T66" fmla="*/ 149 w 209"/>
                  <a:gd name="T67" fmla="*/ 157 h 181"/>
                  <a:gd name="T68" fmla="*/ 132 w 209"/>
                  <a:gd name="T69" fmla="*/ 166 h 181"/>
                  <a:gd name="T70" fmla="*/ 114 w 209"/>
                  <a:gd name="T71" fmla="*/ 170 h 181"/>
                  <a:gd name="T72" fmla="*/ 94 w 209"/>
                  <a:gd name="T73" fmla="*/ 170 h 181"/>
                  <a:gd name="T74" fmla="*/ 76 w 209"/>
                  <a:gd name="T75" fmla="*/ 166 h 181"/>
                  <a:gd name="T76" fmla="*/ 58 w 209"/>
                  <a:gd name="T77" fmla="*/ 157 h 181"/>
                  <a:gd name="T78" fmla="*/ 43 w 209"/>
                  <a:gd name="T79" fmla="*/ 145 h 181"/>
                  <a:gd name="T80" fmla="*/ 30 w 209"/>
                  <a:gd name="T81" fmla="*/ 130 h 181"/>
                  <a:gd name="T82" fmla="*/ 20 w 209"/>
                  <a:gd name="T83" fmla="*/ 112 h 181"/>
                  <a:gd name="T84" fmla="*/ 13 w 209"/>
                  <a:gd name="T85" fmla="*/ 91 h 181"/>
                  <a:gd name="T86" fmla="*/ 9 w 209"/>
                  <a:gd name="T87" fmla="*/ 70 h 181"/>
                  <a:gd name="T88" fmla="*/ 9 w 209"/>
                  <a:gd name="T89" fmla="*/ 49 h 181"/>
                  <a:gd name="T90" fmla="*/ 11 w 209"/>
                  <a:gd name="T91" fmla="*/ 35 h 181"/>
                  <a:gd name="T92" fmla="*/ 14 w 209"/>
                  <a:gd name="T93" fmla="*/ 21 h 181"/>
                  <a:gd name="T94" fmla="*/ 19 w 209"/>
                  <a:gd name="T95" fmla="*/ 6 h 181"/>
                  <a:gd name="T96" fmla="*/ 20 w 209"/>
                  <a:gd name="T97" fmla="*/ 1 h 181"/>
                  <a:gd name="T98" fmla="*/ 16 w 209"/>
                  <a:gd name="T99" fmla="*/ 6 h 181"/>
                  <a:gd name="T100" fmla="*/ 12 w 209"/>
                  <a:gd name="T101" fmla="*/ 10 h 181"/>
                  <a:gd name="T102" fmla="*/ 8 w 209"/>
                  <a:gd name="T103" fmla="*/ 1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Freeform 196"/>
              <p:cNvSpPr>
                <a:spLocks/>
              </p:cNvSpPr>
              <p:nvPr/>
            </p:nvSpPr>
            <p:spPr bwMode="auto">
              <a:xfrm>
                <a:off x="1142" y="2649"/>
                <a:ext cx="40" cy="30"/>
              </a:xfrm>
              <a:custGeom>
                <a:avLst/>
                <a:gdLst>
                  <a:gd name="T0" fmla="*/ 200 w 200"/>
                  <a:gd name="T1" fmla="*/ 64 h 183"/>
                  <a:gd name="T2" fmla="*/ 200 w 200"/>
                  <a:gd name="T3" fmla="*/ 61 h 183"/>
                  <a:gd name="T4" fmla="*/ 200 w 200"/>
                  <a:gd name="T5" fmla="*/ 59 h 183"/>
                  <a:gd name="T6" fmla="*/ 200 w 200"/>
                  <a:gd name="T7" fmla="*/ 58 h 183"/>
                  <a:gd name="T8" fmla="*/ 198 w 200"/>
                  <a:gd name="T9" fmla="*/ 53 h 183"/>
                  <a:gd name="T10" fmla="*/ 196 w 200"/>
                  <a:gd name="T11" fmla="*/ 48 h 183"/>
                  <a:gd name="T12" fmla="*/ 192 w 200"/>
                  <a:gd name="T13" fmla="*/ 42 h 183"/>
                  <a:gd name="T14" fmla="*/ 188 w 200"/>
                  <a:gd name="T15" fmla="*/ 37 h 183"/>
                  <a:gd name="T16" fmla="*/ 187 w 200"/>
                  <a:gd name="T17" fmla="*/ 38 h 183"/>
                  <a:gd name="T18" fmla="*/ 189 w 200"/>
                  <a:gd name="T19" fmla="*/ 46 h 183"/>
                  <a:gd name="T20" fmla="*/ 190 w 200"/>
                  <a:gd name="T21" fmla="*/ 53 h 183"/>
                  <a:gd name="T22" fmla="*/ 190 w 200"/>
                  <a:gd name="T23" fmla="*/ 61 h 183"/>
                  <a:gd name="T24" fmla="*/ 190 w 200"/>
                  <a:gd name="T25" fmla="*/ 76 h 183"/>
                  <a:gd name="T26" fmla="*/ 186 w 200"/>
                  <a:gd name="T27" fmla="*/ 97 h 183"/>
                  <a:gd name="T28" fmla="*/ 179 w 200"/>
                  <a:gd name="T29" fmla="*/ 116 h 183"/>
                  <a:gd name="T30" fmla="*/ 169 w 200"/>
                  <a:gd name="T31" fmla="*/ 133 h 183"/>
                  <a:gd name="T32" fmla="*/ 157 w 200"/>
                  <a:gd name="T33" fmla="*/ 147 h 183"/>
                  <a:gd name="T34" fmla="*/ 143 w 200"/>
                  <a:gd name="T35" fmla="*/ 159 h 183"/>
                  <a:gd name="T36" fmla="*/ 127 w 200"/>
                  <a:gd name="T37" fmla="*/ 168 h 183"/>
                  <a:gd name="T38" fmla="*/ 109 w 200"/>
                  <a:gd name="T39" fmla="*/ 173 h 183"/>
                  <a:gd name="T40" fmla="*/ 91 w 200"/>
                  <a:gd name="T41" fmla="*/ 173 h 183"/>
                  <a:gd name="T42" fmla="*/ 73 w 200"/>
                  <a:gd name="T43" fmla="*/ 168 h 183"/>
                  <a:gd name="T44" fmla="*/ 56 w 200"/>
                  <a:gd name="T45" fmla="*/ 159 h 183"/>
                  <a:gd name="T46" fmla="*/ 42 w 200"/>
                  <a:gd name="T47" fmla="*/ 147 h 183"/>
                  <a:gd name="T48" fmla="*/ 30 w 200"/>
                  <a:gd name="T49" fmla="*/ 133 h 183"/>
                  <a:gd name="T50" fmla="*/ 20 w 200"/>
                  <a:gd name="T51" fmla="*/ 116 h 183"/>
                  <a:gd name="T52" fmla="*/ 13 w 200"/>
                  <a:gd name="T53" fmla="*/ 97 h 183"/>
                  <a:gd name="T54" fmla="*/ 10 w 200"/>
                  <a:gd name="T55" fmla="*/ 76 h 183"/>
                  <a:gd name="T56" fmla="*/ 9 w 200"/>
                  <a:gd name="T57" fmla="*/ 55 h 183"/>
                  <a:gd name="T58" fmla="*/ 12 w 200"/>
                  <a:gd name="T59" fmla="*/ 38 h 183"/>
                  <a:gd name="T60" fmla="*/ 16 w 200"/>
                  <a:gd name="T61" fmla="*/ 22 h 183"/>
                  <a:gd name="T62" fmla="*/ 23 w 200"/>
                  <a:gd name="T63" fmla="*/ 7 h 183"/>
                  <a:gd name="T64" fmla="*/ 25 w 200"/>
                  <a:gd name="T65" fmla="*/ 1 h 183"/>
                  <a:gd name="T66" fmla="*/ 20 w 200"/>
                  <a:gd name="T67" fmla="*/ 5 h 183"/>
                  <a:gd name="T68" fmla="*/ 16 w 200"/>
                  <a:gd name="T69" fmla="*/ 8 h 183"/>
                  <a:gd name="T70" fmla="*/ 11 w 200"/>
                  <a:gd name="T71" fmla="*/ 13 h 183"/>
                  <a:gd name="T72" fmla="*/ 7 w 200"/>
                  <a:gd name="T73" fmla="*/ 20 h 183"/>
                  <a:gd name="T74" fmla="*/ 4 w 200"/>
                  <a:gd name="T75" fmla="*/ 32 h 183"/>
                  <a:gd name="T76" fmla="*/ 2 w 200"/>
                  <a:gd name="T77" fmla="*/ 46 h 183"/>
                  <a:gd name="T78" fmla="*/ 0 w 200"/>
                  <a:gd name="T79" fmla="*/ 58 h 183"/>
                  <a:gd name="T80" fmla="*/ 1 w 200"/>
                  <a:gd name="T81" fmla="*/ 77 h 183"/>
                  <a:gd name="T82" fmla="*/ 5 w 200"/>
                  <a:gd name="T83" fmla="*/ 100 h 183"/>
                  <a:gd name="T84" fmla="*/ 12 w 200"/>
                  <a:gd name="T85" fmla="*/ 121 h 183"/>
                  <a:gd name="T86" fmla="*/ 23 w 200"/>
                  <a:gd name="T87" fmla="*/ 140 h 183"/>
                  <a:gd name="T88" fmla="*/ 36 w 200"/>
                  <a:gd name="T89" fmla="*/ 156 h 183"/>
                  <a:gd name="T90" fmla="*/ 52 w 200"/>
                  <a:gd name="T91" fmla="*/ 169 h 183"/>
                  <a:gd name="T92" fmla="*/ 70 w 200"/>
                  <a:gd name="T93" fmla="*/ 179 h 183"/>
                  <a:gd name="T94" fmla="*/ 90 w 200"/>
                  <a:gd name="T95" fmla="*/ 182 h 183"/>
                  <a:gd name="T96" fmla="*/ 110 w 200"/>
                  <a:gd name="T97" fmla="*/ 182 h 183"/>
                  <a:gd name="T98" fmla="*/ 130 w 200"/>
                  <a:gd name="T99" fmla="*/ 179 h 183"/>
                  <a:gd name="T100" fmla="*/ 147 w 200"/>
                  <a:gd name="T101" fmla="*/ 169 h 183"/>
                  <a:gd name="T102" fmla="*/ 163 w 200"/>
                  <a:gd name="T103" fmla="*/ 156 h 183"/>
                  <a:gd name="T104" fmla="*/ 176 w 200"/>
                  <a:gd name="T105" fmla="*/ 140 h 183"/>
                  <a:gd name="T106" fmla="*/ 187 w 200"/>
                  <a:gd name="T107" fmla="*/ 121 h 183"/>
                  <a:gd name="T108" fmla="*/ 196 w 200"/>
                  <a:gd name="T109" fmla="*/ 100 h 183"/>
                  <a:gd name="T110" fmla="*/ 200 w 200"/>
                  <a:gd name="T111" fmla="*/ 7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Freeform 197"/>
              <p:cNvSpPr>
                <a:spLocks/>
              </p:cNvSpPr>
              <p:nvPr/>
            </p:nvSpPr>
            <p:spPr bwMode="auto">
              <a:xfrm>
                <a:off x="1143" y="2648"/>
                <a:ext cx="38" cy="30"/>
              </a:xfrm>
              <a:custGeom>
                <a:avLst/>
                <a:gdLst>
                  <a:gd name="T0" fmla="*/ 191 w 191"/>
                  <a:gd name="T1" fmla="*/ 68 h 183"/>
                  <a:gd name="T2" fmla="*/ 189 w 191"/>
                  <a:gd name="T3" fmla="*/ 64 h 183"/>
                  <a:gd name="T4" fmla="*/ 189 w 191"/>
                  <a:gd name="T5" fmla="*/ 59 h 183"/>
                  <a:gd name="T6" fmla="*/ 188 w 191"/>
                  <a:gd name="T7" fmla="*/ 54 h 183"/>
                  <a:gd name="T8" fmla="*/ 187 w 191"/>
                  <a:gd name="T9" fmla="*/ 48 h 183"/>
                  <a:gd name="T10" fmla="*/ 183 w 191"/>
                  <a:gd name="T11" fmla="*/ 43 h 183"/>
                  <a:gd name="T12" fmla="*/ 179 w 191"/>
                  <a:gd name="T13" fmla="*/ 38 h 183"/>
                  <a:gd name="T14" fmla="*/ 176 w 191"/>
                  <a:gd name="T15" fmla="*/ 32 h 183"/>
                  <a:gd name="T16" fmla="*/ 175 w 191"/>
                  <a:gd name="T17" fmla="*/ 35 h 183"/>
                  <a:gd name="T18" fmla="*/ 178 w 191"/>
                  <a:gd name="T19" fmla="*/ 44 h 183"/>
                  <a:gd name="T20" fmla="*/ 180 w 191"/>
                  <a:gd name="T21" fmla="*/ 55 h 183"/>
                  <a:gd name="T22" fmla="*/ 180 w 191"/>
                  <a:gd name="T23" fmla="*/ 66 h 183"/>
                  <a:gd name="T24" fmla="*/ 180 w 191"/>
                  <a:gd name="T25" fmla="*/ 82 h 183"/>
                  <a:gd name="T26" fmla="*/ 177 w 191"/>
                  <a:gd name="T27" fmla="*/ 101 h 183"/>
                  <a:gd name="T28" fmla="*/ 170 w 191"/>
                  <a:gd name="T29" fmla="*/ 120 h 183"/>
                  <a:gd name="T30" fmla="*/ 161 w 191"/>
                  <a:gd name="T31" fmla="*/ 136 h 183"/>
                  <a:gd name="T32" fmla="*/ 149 w 191"/>
                  <a:gd name="T33" fmla="*/ 150 h 183"/>
                  <a:gd name="T34" fmla="*/ 136 w 191"/>
                  <a:gd name="T35" fmla="*/ 161 h 183"/>
                  <a:gd name="T36" fmla="*/ 121 w 191"/>
                  <a:gd name="T37" fmla="*/ 169 h 183"/>
                  <a:gd name="T38" fmla="*/ 104 w 191"/>
                  <a:gd name="T39" fmla="*/ 173 h 183"/>
                  <a:gd name="T40" fmla="*/ 86 w 191"/>
                  <a:gd name="T41" fmla="*/ 173 h 183"/>
                  <a:gd name="T42" fmla="*/ 70 w 191"/>
                  <a:gd name="T43" fmla="*/ 169 h 183"/>
                  <a:gd name="T44" fmla="*/ 53 w 191"/>
                  <a:gd name="T45" fmla="*/ 161 h 183"/>
                  <a:gd name="T46" fmla="*/ 40 w 191"/>
                  <a:gd name="T47" fmla="*/ 150 h 183"/>
                  <a:gd name="T48" fmla="*/ 28 w 191"/>
                  <a:gd name="T49" fmla="*/ 136 h 183"/>
                  <a:gd name="T50" fmla="*/ 19 w 191"/>
                  <a:gd name="T51" fmla="*/ 120 h 183"/>
                  <a:gd name="T52" fmla="*/ 12 w 191"/>
                  <a:gd name="T53" fmla="*/ 101 h 183"/>
                  <a:gd name="T54" fmla="*/ 9 w 191"/>
                  <a:gd name="T55" fmla="*/ 82 h 183"/>
                  <a:gd name="T56" fmla="*/ 9 w 191"/>
                  <a:gd name="T57" fmla="*/ 60 h 183"/>
                  <a:gd name="T58" fmla="*/ 12 w 191"/>
                  <a:gd name="T59" fmla="*/ 41 h 183"/>
                  <a:gd name="T60" fmla="*/ 18 w 191"/>
                  <a:gd name="T61" fmla="*/ 23 h 183"/>
                  <a:gd name="T62" fmla="*/ 27 w 191"/>
                  <a:gd name="T63" fmla="*/ 7 h 183"/>
                  <a:gd name="T64" fmla="*/ 30 w 191"/>
                  <a:gd name="T65" fmla="*/ 1 h 183"/>
                  <a:gd name="T66" fmla="*/ 25 w 191"/>
                  <a:gd name="T67" fmla="*/ 5 h 183"/>
                  <a:gd name="T68" fmla="*/ 20 w 191"/>
                  <a:gd name="T69" fmla="*/ 7 h 183"/>
                  <a:gd name="T70" fmla="*/ 15 w 191"/>
                  <a:gd name="T71" fmla="*/ 11 h 183"/>
                  <a:gd name="T72" fmla="*/ 10 w 191"/>
                  <a:gd name="T73" fmla="*/ 19 h 183"/>
                  <a:gd name="T74" fmla="*/ 5 w 191"/>
                  <a:gd name="T75" fmla="*/ 34 h 183"/>
                  <a:gd name="T76" fmla="*/ 2 w 191"/>
                  <a:gd name="T77" fmla="*/ 48 h 183"/>
                  <a:gd name="T78" fmla="*/ 0 w 191"/>
                  <a:gd name="T79" fmla="*/ 62 h 183"/>
                  <a:gd name="T80" fmla="*/ 0 w 191"/>
                  <a:gd name="T81" fmla="*/ 83 h 183"/>
                  <a:gd name="T82" fmla="*/ 4 w 191"/>
                  <a:gd name="T83" fmla="*/ 104 h 183"/>
                  <a:gd name="T84" fmla="*/ 11 w 191"/>
                  <a:gd name="T85" fmla="*/ 125 h 183"/>
                  <a:gd name="T86" fmla="*/ 21 w 191"/>
                  <a:gd name="T87" fmla="*/ 143 h 183"/>
                  <a:gd name="T88" fmla="*/ 34 w 191"/>
                  <a:gd name="T89" fmla="*/ 158 h 183"/>
                  <a:gd name="T90" fmla="*/ 49 w 191"/>
                  <a:gd name="T91" fmla="*/ 170 h 183"/>
                  <a:gd name="T92" fmla="*/ 67 w 191"/>
                  <a:gd name="T93" fmla="*/ 179 h 183"/>
                  <a:gd name="T94" fmla="*/ 85 w 191"/>
                  <a:gd name="T95" fmla="*/ 183 h 183"/>
                  <a:gd name="T96" fmla="*/ 105 w 191"/>
                  <a:gd name="T97" fmla="*/ 183 h 183"/>
                  <a:gd name="T98" fmla="*/ 123 w 191"/>
                  <a:gd name="T99" fmla="*/ 179 h 183"/>
                  <a:gd name="T100" fmla="*/ 140 w 191"/>
                  <a:gd name="T101" fmla="*/ 170 h 183"/>
                  <a:gd name="T102" fmla="*/ 155 w 191"/>
                  <a:gd name="T103" fmla="*/ 158 h 183"/>
                  <a:gd name="T104" fmla="*/ 168 w 191"/>
                  <a:gd name="T105" fmla="*/ 143 h 183"/>
                  <a:gd name="T106" fmla="*/ 178 w 191"/>
                  <a:gd name="T107" fmla="*/ 125 h 183"/>
                  <a:gd name="T108" fmla="*/ 185 w 191"/>
                  <a:gd name="T109" fmla="*/ 104 h 183"/>
                  <a:gd name="T110" fmla="*/ 189 w 191"/>
                  <a:gd name="T111" fmla="*/ 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Freeform 198"/>
              <p:cNvSpPr>
                <a:spLocks/>
              </p:cNvSpPr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181 w 181"/>
                  <a:gd name="T1" fmla="*/ 73 h 185"/>
                  <a:gd name="T2" fmla="*/ 181 w 181"/>
                  <a:gd name="T3" fmla="*/ 65 h 185"/>
                  <a:gd name="T4" fmla="*/ 180 w 181"/>
                  <a:gd name="T5" fmla="*/ 58 h 185"/>
                  <a:gd name="T6" fmla="*/ 178 w 181"/>
                  <a:gd name="T7" fmla="*/ 50 h 185"/>
                  <a:gd name="T8" fmla="*/ 176 w 181"/>
                  <a:gd name="T9" fmla="*/ 44 h 185"/>
                  <a:gd name="T10" fmla="*/ 171 w 181"/>
                  <a:gd name="T11" fmla="*/ 38 h 185"/>
                  <a:gd name="T12" fmla="*/ 167 w 181"/>
                  <a:gd name="T13" fmla="*/ 34 h 185"/>
                  <a:gd name="T14" fmla="*/ 163 w 181"/>
                  <a:gd name="T15" fmla="*/ 29 h 185"/>
                  <a:gd name="T16" fmla="*/ 163 w 181"/>
                  <a:gd name="T17" fmla="*/ 31 h 185"/>
                  <a:gd name="T18" fmla="*/ 167 w 181"/>
                  <a:gd name="T19" fmla="*/ 43 h 185"/>
                  <a:gd name="T20" fmla="*/ 170 w 181"/>
                  <a:gd name="T21" fmla="*/ 56 h 185"/>
                  <a:gd name="T22" fmla="*/ 172 w 181"/>
                  <a:gd name="T23" fmla="*/ 70 h 185"/>
                  <a:gd name="T24" fmla="*/ 172 w 181"/>
                  <a:gd name="T25" fmla="*/ 86 h 185"/>
                  <a:gd name="T26" fmla="*/ 168 w 181"/>
                  <a:gd name="T27" fmla="*/ 106 h 185"/>
                  <a:gd name="T28" fmla="*/ 162 w 181"/>
                  <a:gd name="T29" fmla="*/ 124 h 185"/>
                  <a:gd name="T30" fmla="*/ 154 w 181"/>
                  <a:gd name="T31" fmla="*/ 139 h 185"/>
                  <a:gd name="T32" fmla="*/ 143 w 181"/>
                  <a:gd name="T33" fmla="*/ 151 h 185"/>
                  <a:gd name="T34" fmla="*/ 130 w 181"/>
                  <a:gd name="T35" fmla="*/ 162 h 185"/>
                  <a:gd name="T36" fmla="*/ 115 w 181"/>
                  <a:gd name="T37" fmla="*/ 169 h 185"/>
                  <a:gd name="T38" fmla="*/ 99 w 181"/>
                  <a:gd name="T39" fmla="*/ 174 h 185"/>
                  <a:gd name="T40" fmla="*/ 83 w 181"/>
                  <a:gd name="T41" fmla="*/ 174 h 185"/>
                  <a:gd name="T42" fmla="*/ 67 w 181"/>
                  <a:gd name="T43" fmla="*/ 169 h 185"/>
                  <a:gd name="T44" fmla="*/ 52 w 181"/>
                  <a:gd name="T45" fmla="*/ 162 h 185"/>
                  <a:gd name="T46" fmla="*/ 39 w 181"/>
                  <a:gd name="T47" fmla="*/ 151 h 185"/>
                  <a:gd name="T48" fmla="*/ 28 w 181"/>
                  <a:gd name="T49" fmla="*/ 139 h 185"/>
                  <a:gd name="T50" fmla="*/ 19 w 181"/>
                  <a:gd name="T51" fmla="*/ 124 h 185"/>
                  <a:gd name="T52" fmla="*/ 13 w 181"/>
                  <a:gd name="T53" fmla="*/ 106 h 185"/>
                  <a:gd name="T54" fmla="*/ 10 w 181"/>
                  <a:gd name="T55" fmla="*/ 86 h 185"/>
                  <a:gd name="T56" fmla="*/ 10 w 181"/>
                  <a:gd name="T57" fmla="*/ 65 h 185"/>
                  <a:gd name="T58" fmla="*/ 14 w 181"/>
                  <a:gd name="T59" fmla="*/ 43 h 185"/>
                  <a:gd name="T60" fmla="*/ 22 w 181"/>
                  <a:gd name="T61" fmla="*/ 24 h 185"/>
                  <a:gd name="T62" fmla="*/ 33 w 181"/>
                  <a:gd name="T63" fmla="*/ 7 h 185"/>
                  <a:gd name="T64" fmla="*/ 37 w 181"/>
                  <a:gd name="T65" fmla="*/ 1 h 185"/>
                  <a:gd name="T66" fmla="*/ 32 w 181"/>
                  <a:gd name="T67" fmla="*/ 4 h 185"/>
                  <a:gd name="T68" fmla="*/ 26 w 181"/>
                  <a:gd name="T69" fmla="*/ 7 h 185"/>
                  <a:gd name="T70" fmla="*/ 21 w 181"/>
                  <a:gd name="T71" fmla="*/ 11 h 185"/>
                  <a:gd name="T72" fmla="*/ 14 w 181"/>
                  <a:gd name="T73" fmla="*/ 19 h 185"/>
                  <a:gd name="T74" fmla="*/ 7 w 181"/>
                  <a:gd name="T75" fmla="*/ 34 h 185"/>
                  <a:gd name="T76" fmla="*/ 3 w 181"/>
                  <a:gd name="T77" fmla="*/ 50 h 185"/>
                  <a:gd name="T78" fmla="*/ 0 w 181"/>
                  <a:gd name="T79" fmla="*/ 67 h 185"/>
                  <a:gd name="T80" fmla="*/ 1 w 181"/>
                  <a:gd name="T81" fmla="*/ 88 h 185"/>
                  <a:gd name="T82" fmla="*/ 4 w 181"/>
                  <a:gd name="T83" fmla="*/ 109 h 185"/>
                  <a:gd name="T84" fmla="*/ 11 w 181"/>
                  <a:gd name="T85" fmla="*/ 128 h 185"/>
                  <a:gd name="T86" fmla="*/ 21 w 181"/>
                  <a:gd name="T87" fmla="*/ 145 h 185"/>
                  <a:gd name="T88" fmla="*/ 33 w 181"/>
                  <a:gd name="T89" fmla="*/ 159 h 185"/>
                  <a:gd name="T90" fmla="*/ 47 w 181"/>
                  <a:gd name="T91" fmla="*/ 171 h 185"/>
                  <a:gd name="T92" fmla="*/ 64 w 181"/>
                  <a:gd name="T93" fmla="*/ 180 h 185"/>
                  <a:gd name="T94" fmla="*/ 82 w 181"/>
                  <a:gd name="T95" fmla="*/ 185 h 185"/>
                  <a:gd name="T96" fmla="*/ 100 w 181"/>
                  <a:gd name="T97" fmla="*/ 185 h 185"/>
                  <a:gd name="T98" fmla="*/ 118 w 181"/>
                  <a:gd name="T99" fmla="*/ 180 h 185"/>
                  <a:gd name="T100" fmla="*/ 134 w 181"/>
                  <a:gd name="T101" fmla="*/ 171 h 185"/>
                  <a:gd name="T102" fmla="*/ 148 w 181"/>
                  <a:gd name="T103" fmla="*/ 159 h 185"/>
                  <a:gd name="T104" fmla="*/ 160 w 181"/>
                  <a:gd name="T105" fmla="*/ 145 h 185"/>
                  <a:gd name="T106" fmla="*/ 170 w 181"/>
                  <a:gd name="T107" fmla="*/ 128 h 185"/>
                  <a:gd name="T108" fmla="*/ 177 w 181"/>
                  <a:gd name="T109" fmla="*/ 109 h 185"/>
                  <a:gd name="T110" fmla="*/ 181 w 181"/>
                  <a:gd name="T111" fmla="*/ 8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Freeform 199"/>
              <p:cNvSpPr>
                <a:spLocks/>
              </p:cNvSpPr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171 w 172"/>
                  <a:gd name="T1" fmla="*/ 77 h 184"/>
                  <a:gd name="T2" fmla="*/ 171 w 172"/>
                  <a:gd name="T3" fmla="*/ 66 h 184"/>
                  <a:gd name="T4" fmla="*/ 169 w 172"/>
                  <a:gd name="T5" fmla="*/ 55 h 184"/>
                  <a:gd name="T6" fmla="*/ 166 w 172"/>
                  <a:gd name="T7" fmla="*/ 46 h 184"/>
                  <a:gd name="T8" fmla="*/ 162 w 172"/>
                  <a:gd name="T9" fmla="*/ 39 h 184"/>
                  <a:gd name="T10" fmla="*/ 157 w 172"/>
                  <a:gd name="T11" fmla="*/ 33 h 184"/>
                  <a:gd name="T12" fmla="*/ 152 w 172"/>
                  <a:gd name="T13" fmla="*/ 28 h 184"/>
                  <a:gd name="T14" fmla="*/ 146 w 172"/>
                  <a:gd name="T15" fmla="*/ 23 h 184"/>
                  <a:gd name="T16" fmla="*/ 147 w 172"/>
                  <a:gd name="T17" fmla="*/ 27 h 184"/>
                  <a:gd name="T18" fmla="*/ 155 w 172"/>
                  <a:gd name="T19" fmla="*/ 41 h 184"/>
                  <a:gd name="T20" fmla="*/ 160 w 172"/>
                  <a:gd name="T21" fmla="*/ 57 h 184"/>
                  <a:gd name="T22" fmla="*/ 162 w 172"/>
                  <a:gd name="T23" fmla="*/ 73 h 184"/>
                  <a:gd name="T24" fmla="*/ 162 w 172"/>
                  <a:gd name="T25" fmla="*/ 91 h 184"/>
                  <a:gd name="T26" fmla="*/ 159 w 172"/>
                  <a:gd name="T27" fmla="*/ 109 h 184"/>
                  <a:gd name="T28" fmla="*/ 153 w 172"/>
                  <a:gd name="T29" fmla="*/ 125 h 184"/>
                  <a:gd name="T30" fmla="*/ 145 w 172"/>
                  <a:gd name="T31" fmla="*/ 141 h 184"/>
                  <a:gd name="T32" fmla="*/ 135 w 172"/>
                  <a:gd name="T33" fmla="*/ 153 h 184"/>
                  <a:gd name="T34" fmla="*/ 123 w 172"/>
                  <a:gd name="T35" fmla="*/ 162 h 184"/>
                  <a:gd name="T36" fmla="*/ 109 w 172"/>
                  <a:gd name="T37" fmla="*/ 169 h 184"/>
                  <a:gd name="T38" fmla="*/ 94 w 172"/>
                  <a:gd name="T39" fmla="*/ 173 h 184"/>
                  <a:gd name="T40" fmla="*/ 78 w 172"/>
                  <a:gd name="T41" fmla="*/ 173 h 184"/>
                  <a:gd name="T42" fmla="*/ 63 w 172"/>
                  <a:gd name="T43" fmla="*/ 169 h 184"/>
                  <a:gd name="T44" fmla="*/ 49 w 172"/>
                  <a:gd name="T45" fmla="*/ 162 h 184"/>
                  <a:gd name="T46" fmla="*/ 36 w 172"/>
                  <a:gd name="T47" fmla="*/ 153 h 184"/>
                  <a:gd name="T48" fmla="*/ 26 w 172"/>
                  <a:gd name="T49" fmla="*/ 141 h 184"/>
                  <a:gd name="T50" fmla="*/ 18 w 172"/>
                  <a:gd name="T51" fmla="*/ 125 h 184"/>
                  <a:gd name="T52" fmla="*/ 12 w 172"/>
                  <a:gd name="T53" fmla="*/ 109 h 184"/>
                  <a:gd name="T54" fmla="*/ 9 w 172"/>
                  <a:gd name="T55" fmla="*/ 91 h 184"/>
                  <a:gd name="T56" fmla="*/ 9 w 172"/>
                  <a:gd name="T57" fmla="*/ 69 h 184"/>
                  <a:gd name="T58" fmla="*/ 15 w 172"/>
                  <a:gd name="T59" fmla="*/ 45 h 184"/>
                  <a:gd name="T60" fmla="*/ 26 w 172"/>
                  <a:gd name="T61" fmla="*/ 24 h 184"/>
                  <a:gd name="T62" fmla="*/ 41 w 172"/>
                  <a:gd name="T63" fmla="*/ 7 h 184"/>
                  <a:gd name="T64" fmla="*/ 46 w 172"/>
                  <a:gd name="T65" fmla="*/ 2 h 184"/>
                  <a:gd name="T66" fmla="*/ 39 w 172"/>
                  <a:gd name="T67" fmla="*/ 4 h 184"/>
                  <a:gd name="T68" fmla="*/ 33 w 172"/>
                  <a:gd name="T69" fmla="*/ 6 h 184"/>
                  <a:gd name="T70" fmla="*/ 27 w 172"/>
                  <a:gd name="T71" fmla="*/ 10 h 184"/>
                  <a:gd name="T72" fmla="*/ 18 w 172"/>
                  <a:gd name="T73" fmla="*/ 18 h 184"/>
                  <a:gd name="T74" fmla="*/ 9 w 172"/>
                  <a:gd name="T75" fmla="*/ 34 h 184"/>
                  <a:gd name="T76" fmla="*/ 3 w 172"/>
                  <a:gd name="T77" fmla="*/ 52 h 184"/>
                  <a:gd name="T78" fmla="*/ 0 w 172"/>
                  <a:gd name="T79" fmla="*/ 71 h 184"/>
                  <a:gd name="T80" fmla="*/ 0 w 172"/>
                  <a:gd name="T81" fmla="*/ 93 h 184"/>
                  <a:gd name="T82" fmla="*/ 3 w 172"/>
                  <a:gd name="T83" fmla="*/ 112 h 184"/>
                  <a:gd name="T84" fmla="*/ 10 w 172"/>
                  <a:gd name="T85" fmla="*/ 131 h 184"/>
                  <a:gd name="T86" fmla="*/ 19 w 172"/>
                  <a:gd name="T87" fmla="*/ 147 h 184"/>
                  <a:gd name="T88" fmla="*/ 31 w 172"/>
                  <a:gd name="T89" fmla="*/ 161 h 184"/>
                  <a:gd name="T90" fmla="*/ 44 w 172"/>
                  <a:gd name="T91" fmla="*/ 172 h 184"/>
                  <a:gd name="T92" fmla="*/ 61 w 172"/>
                  <a:gd name="T93" fmla="*/ 180 h 184"/>
                  <a:gd name="T94" fmla="*/ 77 w 172"/>
                  <a:gd name="T95" fmla="*/ 184 h 184"/>
                  <a:gd name="T96" fmla="*/ 95 w 172"/>
                  <a:gd name="T97" fmla="*/ 184 h 184"/>
                  <a:gd name="T98" fmla="*/ 111 w 172"/>
                  <a:gd name="T99" fmla="*/ 180 h 184"/>
                  <a:gd name="T100" fmla="*/ 127 w 172"/>
                  <a:gd name="T101" fmla="*/ 172 h 184"/>
                  <a:gd name="T102" fmla="*/ 140 w 172"/>
                  <a:gd name="T103" fmla="*/ 161 h 184"/>
                  <a:gd name="T104" fmla="*/ 152 w 172"/>
                  <a:gd name="T105" fmla="*/ 147 h 184"/>
                  <a:gd name="T106" fmla="*/ 161 w 172"/>
                  <a:gd name="T107" fmla="*/ 131 h 184"/>
                  <a:gd name="T108" fmla="*/ 168 w 172"/>
                  <a:gd name="T109" fmla="*/ 112 h 184"/>
                  <a:gd name="T110" fmla="*/ 171 w 172"/>
                  <a:gd name="T111" fmla="*/ 9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Freeform 200"/>
              <p:cNvSpPr>
                <a:spLocks/>
              </p:cNvSpPr>
              <p:nvPr/>
            </p:nvSpPr>
            <p:spPr bwMode="auto">
              <a:xfrm>
                <a:off x="1145" y="2645"/>
                <a:ext cx="33" cy="30"/>
              </a:xfrm>
              <a:custGeom>
                <a:avLst/>
                <a:gdLst>
                  <a:gd name="T0" fmla="*/ 163 w 163"/>
                  <a:gd name="T1" fmla="*/ 77 h 181"/>
                  <a:gd name="T2" fmla="*/ 161 w 163"/>
                  <a:gd name="T3" fmla="*/ 63 h 181"/>
                  <a:gd name="T4" fmla="*/ 158 w 163"/>
                  <a:gd name="T5" fmla="*/ 50 h 181"/>
                  <a:gd name="T6" fmla="*/ 154 w 163"/>
                  <a:gd name="T7" fmla="*/ 38 h 181"/>
                  <a:gd name="T8" fmla="*/ 149 w 163"/>
                  <a:gd name="T9" fmla="*/ 31 h 181"/>
                  <a:gd name="T10" fmla="*/ 145 w 163"/>
                  <a:gd name="T11" fmla="*/ 27 h 181"/>
                  <a:gd name="T12" fmla="*/ 141 w 163"/>
                  <a:gd name="T13" fmla="*/ 24 h 181"/>
                  <a:gd name="T14" fmla="*/ 137 w 163"/>
                  <a:gd name="T15" fmla="*/ 21 h 181"/>
                  <a:gd name="T16" fmla="*/ 133 w 163"/>
                  <a:gd name="T17" fmla="*/ 18 h 181"/>
                  <a:gd name="T18" fmla="*/ 130 w 163"/>
                  <a:gd name="T19" fmla="*/ 17 h 181"/>
                  <a:gd name="T20" fmla="*/ 127 w 163"/>
                  <a:gd name="T21" fmla="*/ 14 h 181"/>
                  <a:gd name="T22" fmla="*/ 123 w 163"/>
                  <a:gd name="T23" fmla="*/ 13 h 181"/>
                  <a:gd name="T24" fmla="*/ 129 w 163"/>
                  <a:gd name="T25" fmla="*/ 18 h 181"/>
                  <a:gd name="T26" fmla="*/ 140 w 163"/>
                  <a:gd name="T27" fmla="*/ 33 h 181"/>
                  <a:gd name="T28" fmla="*/ 149 w 163"/>
                  <a:gd name="T29" fmla="*/ 51 h 181"/>
                  <a:gd name="T30" fmla="*/ 153 w 163"/>
                  <a:gd name="T31" fmla="*/ 73 h 181"/>
                  <a:gd name="T32" fmla="*/ 154 w 163"/>
                  <a:gd name="T33" fmla="*/ 92 h 181"/>
                  <a:gd name="T34" fmla="*/ 151 w 163"/>
                  <a:gd name="T35" fmla="*/ 109 h 181"/>
                  <a:gd name="T36" fmla="*/ 145 w 163"/>
                  <a:gd name="T37" fmla="*/ 125 h 181"/>
                  <a:gd name="T38" fmla="*/ 138 w 163"/>
                  <a:gd name="T39" fmla="*/ 139 h 181"/>
                  <a:gd name="T40" fmla="*/ 128 w 163"/>
                  <a:gd name="T41" fmla="*/ 151 h 181"/>
                  <a:gd name="T42" fmla="*/ 116 w 163"/>
                  <a:gd name="T43" fmla="*/ 159 h 181"/>
                  <a:gd name="T44" fmla="*/ 103 w 163"/>
                  <a:gd name="T45" fmla="*/ 166 h 181"/>
                  <a:gd name="T46" fmla="*/ 89 w 163"/>
                  <a:gd name="T47" fmla="*/ 170 h 181"/>
                  <a:gd name="T48" fmla="*/ 75 w 163"/>
                  <a:gd name="T49" fmla="*/ 170 h 181"/>
                  <a:gd name="T50" fmla="*/ 61 w 163"/>
                  <a:gd name="T51" fmla="*/ 166 h 181"/>
                  <a:gd name="T52" fmla="*/ 47 w 163"/>
                  <a:gd name="T53" fmla="*/ 159 h 181"/>
                  <a:gd name="T54" fmla="*/ 35 w 163"/>
                  <a:gd name="T55" fmla="*/ 151 h 181"/>
                  <a:gd name="T56" fmla="*/ 26 w 163"/>
                  <a:gd name="T57" fmla="*/ 139 h 181"/>
                  <a:gd name="T58" fmla="*/ 18 w 163"/>
                  <a:gd name="T59" fmla="*/ 125 h 181"/>
                  <a:gd name="T60" fmla="*/ 12 w 163"/>
                  <a:gd name="T61" fmla="*/ 109 h 181"/>
                  <a:gd name="T62" fmla="*/ 10 w 163"/>
                  <a:gd name="T63" fmla="*/ 92 h 181"/>
                  <a:gd name="T64" fmla="*/ 9 w 163"/>
                  <a:gd name="T65" fmla="*/ 77 h 181"/>
                  <a:gd name="T66" fmla="*/ 12 w 163"/>
                  <a:gd name="T67" fmla="*/ 61 h 181"/>
                  <a:gd name="T68" fmla="*/ 18 w 163"/>
                  <a:gd name="T69" fmla="*/ 42 h 181"/>
                  <a:gd name="T70" fmla="*/ 33 w 163"/>
                  <a:gd name="T71" fmla="*/ 19 h 181"/>
                  <a:gd name="T72" fmla="*/ 48 w 163"/>
                  <a:gd name="T73" fmla="*/ 7 h 181"/>
                  <a:gd name="T74" fmla="*/ 60 w 163"/>
                  <a:gd name="T75" fmla="*/ 1 h 181"/>
                  <a:gd name="T76" fmla="*/ 62 w 163"/>
                  <a:gd name="T77" fmla="*/ 0 h 181"/>
                  <a:gd name="T78" fmla="*/ 52 w 163"/>
                  <a:gd name="T79" fmla="*/ 1 h 181"/>
                  <a:gd name="T80" fmla="*/ 44 w 163"/>
                  <a:gd name="T81" fmla="*/ 4 h 181"/>
                  <a:gd name="T82" fmla="*/ 35 w 163"/>
                  <a:gd name="T83" fmla="*/ 6 h 181"/>
                  <a:gd name="T84" fmla="*/ 24 w 163"/>
                  <a:gd name="T85" fmla="*/ 14 h 181"/>
                  <a:gd name="T86" fmla="*/ 13 w 163"/>
                  <a:gd name="T87" fmla="*/ 31 h 181"/>
                  <a:gd name="T88" fmla="*/ 5 w 163"/>
                  <a:gd name="T89" fmla="*/ 50 h 181"/>
                  <a:gd name="T90" fmla="*/ 1 w 163"/>
                  <a:gd name="T91" fmla="*/ 72 h 181"/>
                  <a:gd name="T92" fmla="*/ 1 w 163"/>
                  <a:gd name="T93" fmla="*/ 93 h 181"/>
                  <a:gd name="T94" fmla="*/ 4 w 163"/>
                  <a:gd name="T95" fmla="*/ 113 h 181"/>
                  <a:gd name="T96" fmla="*/ 10 w 163"/>
                  <a:gd name="T97" fmla="*/ 131 h 181"/>
                  <a:gd name="T98" fmla="*/ 19 w 163"/>
                  <a:gd name="T99" fmla="*/ 146 h 181"/>
                  <a:gd name="T100" fmla="*/ 30 w 163"/>
                  <a:gd name="T101" fmla="*/ 158 h 181"/>
                  <a:gd name="T102" fmla="*/ 43 w 163"/>
                  <a:gd name="T103" fmla="*/ 169 h 181"/>
                  <a:gd name="T104" fmla="*/ 58 w 163"/>
                  <a:gd name="T105" fmla="*/ 176 h 181"/>
                  <a:gd name="T106" fmla="*/ 74 w 163"/>
                  <a:gd name="T107" fmla="*/ 181 h 181"/>
                  <a:gd name="T108" fmla="*/ 90 w 163"/>
                  <a:gd name="T109" fmla="*/ 181 h 181"/>
                  <a:gd name="T110" fmla="*/ 106 w 163"/>
                  <a:gd name="T111" fmla="*/ 176 h 181"/>
                  <a:gd name="T112" fmla="*/ 121 w 163"/>
                  <a:gd name="T113" fmla="*/ 169 h 181"/>
                  <a:gd name="T114" fmla="*/ 134 w 163"/>
                  <a:gd name="T115" fmla="*/ 158 h 181"/>
                  <a:gd name="T116" fmla="*/ 145 w 163"/>
                  <a:gd name="T117" fmla="*/ 146 h 181"/>
                  <a:gd name="T118" fmla="*/ 153 w 163"/>
                  <a:gd name="T119" fmla="*/ 131 h 181"/>
                  <a:gd name="T120" fmla="*/ 159 w 163"/>
                  <a:gd name="T121" fmla="*/ 113 h 181"/>
                  <a:gd name="T122" fmla="*/ 163 w 163"/>
                  <a:gd name="T123" fmla="*/ 9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Freeform 201"/>
              <p:cNvSpPr>
                <a:spLocks noEditPoints="1"/>
              </p:cNvSpPr>
              <p:nvPr/>
            </p:nvSpPr>
            <p:spPr bwMode="auto">
              <a:xfrm>
                <a:off x="1146" y="2645"/>
                <a:ext cx="31" cy="29"/>
              </a:xfrm>
              <a:custGeom>
                <a:avLst/>
                <a:gdLst>
                  <a:gd name="T0" fmla="*/ 152 w 154"/>
                  <a:gd name="T1" fmla="*/ 67 h 175"/>
                  <a:gd name="T2" fmla="*/ 146 w 154"/>
                  <a:gd name="T3" fmla="*/ 43 h 175"/>
                  <a:gd name="T4" fmla="*/ 134 w 154"/>
                  <a:gd name="T5" fmla="*/ 23 h 175"/>
                  <a:gd name="T6" fmla="*/ 133 w 154"/>
                  <a:gd name="T7" fmla="*/ 21 h 175"/>
                  <a:gd name="T8" fmla="*/ 131 w 154"/>
                  <a:gd name="T9" fmla="*/ 20 h 175"/>
                  <a:gd name="T10" fmla="*/ 119 w 154"/>
                  <a:gd name="T11" fmla="*/ 13 h 175"/>
                  <a:gd name="T12" fmla="*/ 86 w 154"/>
                  <a:gd name="T13" fmla="*/ 1 h 175"/>
                  <a:gd name="T14" fmla="*/ 52 w 154"/>
                  <a:gd name="T15" fmla="*/ 1 h 175"/>
                  <a:gd name="T16" fmla="*/ 24 w 154"/>
                  <a:gd name="T17" fmla="*/ 17 h 175"/>
                  <a:gd name="T18" fmla="*/ 6 w 154"/>
                  <a:gd name="T19" fmla="*/ 47 h 175"/>
                  <a:gd name="T20" fmla="*/ 0 w 154"/>
                  <a:gd name="T21" fmla="*/ 84 h 175"/>
                  <a:gd name="T22" fmla="*/ 3 w 154"/>
                  <a:gd name="T23" fmla="*/ 111 h 175"/>
                  <a:gd name="T24" fmla="*/ 13 w 154"/>
                  <a:gd name="T25" fmla="*/ 135 h 175"/>
                  <a:gd name="T26" fmla="*/ 27 w 154"/>
                  <a:gd name="T27" fmla="*/ 155 h 175"/>
                  <a:gd name="T28" fmla="*/ 46 w 154"/>
                  <a:gd name="T29" fmla="*/ 168 h 175"/>
                  <a:gd name="T30" fmla="*/ 69 w 154"/>
                  <a:gd name="T31" fmla="*/ 175 h 175"/>
                  <a:gd name="T32" fmla="*/ 93 w 154"/>
                  <a:gd name="T33" fmla="*/ 174 h 175"/>
                  <a:gd name="T34" fmla="*/ 114 w 154"/>
                  <a:gd name="T35" fmla="*/ 164 h 175"/>
                  <a:gd name="T36" fmla="*/ 131 w 154"/>
                  <a:gd name="T37" fmla="*/ 149 h 175"/>
                  <a:gd name="T38" fmla="*/ 144 w 154"/>
                  <a:gd name="T39" fmla="*/ 127 h 175"/>
                  <a:gd name="T40" fmla="*/ 152 w 154"/>
                  <a:gd name="T41" fmla="*/ 102 h 175"/>
                  <a:gd name="T42" fmla="*/ 145 w 154"/>
                  <a:gd name="T43" fmla="*/ 84 h 175"/>
                  <a:gd name="T44" fmla="*/ 142 w 154"/>
                  <a:gd name="T45" fmla="*/ 108 h 175"/>
                  <a:gd name="T46" fmla="*/ 133 w 154"/>
                  <a:gd name="T47" fmla="*/ 129 h 175"/>
                  <a:gd name="T48" fmla="*/ 120 w 154"/>
                  <a:gd name="T49" fmla="*/ 146 h 175"/>
                  <a:gd name="T50" fmla="*/ 103 w 154"/>
                  <a:gd name="T51" fmla="*/ 158 h 175"/>
                  <a:gd name="T52" fmla="*/ 84 w 154"/>
                  <a:gd name="T53" fmla="*/ 164 h 175"/>
                  <a:gd name="T54" fmla="*/ 64 w 154"/>
                  <a:gd name="T55" fmla="*/ 163 h 175"/>
                  <a:gd name="T56" fmla="*/ 44 w 154"/>
                  <a:gd name="T57" fmla="*/ 155 h 175"/>
                  <a:gd name="T58" fmla="*/ 28 w 154"/>
                  <a:gd name="T59" fmla="*/ 141 h 175"/>
                  <a:gd name="T60" fmla="*/ 17 w 154"/>
                  <a:gd name="T61" fmla="*/ 122 h 175"/>
                  <a:gd name="T62" fmla="*/ 10 w 154"/>
                  <a:gd name="T63" fmla="*/ 101 h 175"/>
                  <a:gd name="T64" fmla="*/ 9 w 154"/>
                  <a:gd name="T65" fmla="*/ 75 h 175"/>
                  <a:gd name="T66" fmla="*/ 14 w 154"/>
                  <a:gd name="T67" fmla="*/ 53 h 175"/>
                  <a:gd name="T68" fmla="*/ 24 w 154"/>
                  <a:gd name="T69" fmla="*/ 32 h 175"/>
                  <a:gd name="T70" fmla="*/ 38 w 154"/>
                  <a:gd name="T71" fmla="*/ 17 h 175"/>
                  <a:gd name="T72" fmla="*/ 57 w 154"/>
                  <a:gd name="T73" fmla="*/ 7 h 175"/>
                  <a:gd name="T74" fmla="*/ 77 w 154"/>
                  <a:gd name="T75" fmla="*/ 2 h 175"/>
                  <a:gd name="T76" fmla="*/ 97 w 154"/>
                  <a:gd name="T77" fmla="*/ 7 h 175"/>
                  <a:gd name="T78" fmla="*/ 115 w 154"/>
                  <a:gd name="T79" fmla="*/ 17 h 175"/>
                  <a:gd name="T80" fmla="*/ 129 w 154"/>
                  <a:gd name="T81" fmla="*/ 32 h 175"/>
                  <a:gd name="T82" fmla="*/ 139 w 154"/>
                  <a:gd name="T83" fmla="*/ 53 h 175"/>
                  <a:gd name="T84" fmla="*/ 144 w 154"/>
                  <a:gd name="T85" fmla="*/ 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2" name="Freeform 202"/>
              <p:cNvSpPr>
                <a:spLocks noEditPoints="1"/>
              </p:cNvSpPr>
              <p:nvPr/>
            </p:nvSpPr>
            <p:spPr bwMode="auto">
              <a:xfrm>
                <a:off x="1147" y="2645"/>
                <a:ext cx="29" cy="29"/>
              </a:xfrm>
              <a:custGeom>
                <a:avLst/>
                <a:gdLst>
                  <a:gd name="T0" fmla="*/ 143 w 145"/>
                  <a:gd name="T1" fmla="*/ 62 h 170"/>
                  <a:gd name="T2" fmla="*/ 131 w 145"/>
                  <a:gd name="T3" fmla="*/ 33 h 170"/>
                  <a:gd name="T4" fmla="*/ 113 w 145"/>
                  <a:gd name="T5" fmla="*/ 12 h 170"/>
                  <a:gd name="T6" fmla="*/ 92 w 145"/>
                  <a:gd name="T7" fmla="*/ 4 h 170"/>
                  <a:gd name="T8" fmla="*/ 71 w 145"/>
                  <a:gd name="T9" fmla="*/ 0 h 170"/>
                  <a:gd name="T10" fmla="*/ 51 w 145"/>
                  <a:gd name="T11" fmla="*/ 1 h 170"/>
                  <a:gd name="T12" fmla="*/ 34 w 145"/>
                  <a:gd name="T13" fmla="*/ 11 h 170"/>
                  <a:gd name="T14" fmla="*/ 12 w 145"/>
                  <a:gd name="T15" fmla="*/ 36 h 170"/>
                  <a:gd name="T16" fmla="*/ 4 w 145"/>
                  <a:gd name="T17" fmla="*/ 55 h 170"/>
                  <a:gd name="T18" fmla="*/ 0 w 145"/>
                  <a:gd name="T19" fmla="*/ 77 h 170"/>
                  <a:gd name="T20" fmla="*/ 2 w 145"/>
                  <a:gd name="T21" fmla="*/ 101 h 170"/>
                  <a:gd name="T22" fmla="*/ 9 w 145"/>
                  <a:gd name="T23" fmla="*/ 125 h 170"/>
                  <a:gd name="T24" fmla="*/ 21 w 145"/>
                  <a:gd name="T25" fmla="*/ 145 h 170"/>
                  <a:gd name="T26" fmla="*/ 38 w 145"/>
                  <a:gd name="T27" fmla="*/ 159 h 170"/>
                  <a:gd name="T28" fmla="*/ 59 w 145"/>
                  <a:gd name="T29" fmla="*/ 169 h 170"/>
                  <a:gd name="T30" fmla="*/ 80 w 145"/>
                  <a:gd name="T31" fmla="*/ 170 h 170"/>
                  <a:gd name="T32" fmla="*/ 101 w 145"/>
                  <a:gd name="T33" fmla="*/ 163 h 170"/>
                  <a:gd name="T34" fmla="*/ 119 w 145"/>
                  <a:gd name="T35" fmla="*/ 151 h 170"/>
                  <a:gd name="T36" fmla="*/ 133 w 145"/>
                  <a:gd name="T37" fmla="*/ 132 h 170"/>
                  <a:gd name="T38" fmla="*/ 142 w 145"/>
                  <a:gd name="T39" fmla="*/ 109 h 170"/>
                  <a:gd name="T40" fmla="*/ 145 w 145"/>
                  <a:gd name="T41" fmla="*/ 84 h 170"/>
                  <a:gd name="T42" fmla="*/ 135 w 145"/>
                  <a:gd name="T43" fmla="*/ 99 h 170"/>
                  <a:gd name="T44" fmla="*/ 128 w 145"/>
                  <a:gd name="T45" fmla="*/ 120 h 170"/>
                  <a:gd name="T46" fmla="*/ 118 w 145"/>
                  <a:gd name="T47" fmla="*/ 138 h 170"/>
                  <a:gd name="T48" fmla="*/ 103 w 145"/>
                  <a:gd name="T49" fmla="*/ 150 h 170"/>
                  <a:gd name="T50" fmla="*/ 86 w 145"/>
                  <a:gd name="T51" fmla="*/ 158 h 170"/>
                  <a:gd name="T52" fmla="*/ 67 w 145"/>
                  <a:gd name="T53" fmla="*/ 159 h 170"/>
                  <a:gd name="T54" fmla="*/ 49 w 145"/>
                  <a:gd name="T55" fmla="*/ 153 h 170"/>
                  <a:gd name="T56" fmla="*/ 32 w 145"/>
                  <a:gd name="T57" fmla="*/ 143 h 170"/>
                  <a:gd name="T58" fmla="*/ 20 w 145"/>
                  <a:gd name="T59" fmla="*/ 126 h 170"/>
                  <a:gd name="T60" fmla="*/ 12 w 145"/>
                  <a:gd name="T61" fmla="*/ 107 h 170"/>
                  <a:gd name="T62" fmla="*/ 9 w 145"/>
                  <a:gd name="T63" fmla="*/ 84 h 170"/>
                  <a:gd name="T64" fmla="*/ 12 w 145"/>
                  <a:gd name="T65" fmla="*/ 61 h 170"/>
                  <a:gd name="T66" fmla="*/ 20 w 145"/>
                  <a:gd name="T67" fmla="*/ 42 h 170"/>
                  <a:gd name="T68" fmla="*/ 32 w 145"/>
                  <a:gd name="T69" fmla="*/ 25 h 170"/>
                  <a:gd name="T70" fmla="*/ 49 w 145"/>
                  <a:gd name="T71" fmla="*/ 14 h 170"/>
                  <a:gd name="T72" fmla="*/ 67 w 145"/>
                  <a:gd name="T73" fmla="*/ 8 h 170"/>
                  <a:gd name="T74" fmla="*/ 86 w 145"/>
                  <a:gd name="T75" fmla="*/ 9 h 170"/>
                  <a:gd name="T76" fmla="*/ 103 w 145"/>
                  <a:gd name="T77" fmla="*/ 18 h 170"/>
                  <a:gd name="T78" fmla="*/ 118 w 145"/>
                  <a:gd name="T79" fmla="*/ 30 h 170"/>
                  <a:gd name="T80" fmla="*/ 128 w 145"/>
                  <a:gd name="T81" fmla="*/ 48 h 170"/>
                  <a:gd name="T82" fmla="*/ 135 w 145"/>
                  <a:gd name="T83" fmla="*/ 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 203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134 w 136"/>
                  <a:gd name="T1" fmla="*/ 65 h 162"/>
                  <a:gd name="T2" fmla="*/ 127 w 136"/>
                  <a:gd name="T3" fmla="*/ 43 h 162"/>
                  <a:gd name="T4" fmla="*/ 116 w 136"/>
                  <a:gd name="T5" fmla="*/ 24 h 162"/>
                  <a:gd name="T6" fmla="*/ 100 w 136"/>
                  <a:gd name="T7" fmla="*/ 11 h 162"/>
                  <a:gd name="T8" fmla="*/ 82 w 136"/>
                  <a:gd name="T9" fmla="*/ 3 h 162"/>
                  <a:gd name="T10" fmla="*/ 61 w 136"/>
                  <a:gd name="T11" fmla="*/ 2 h 162"/>
                  <a:gd name="T12" fmla="*/ 42 w 136"/>
                  <a:gd name="T13" fmla="*/ 7 h 162"/>
                  <a:gd name="T14" fmla="*/ 24 w 136"/>
                  <a:gd name="T15" fmla="*/ 19 h 162"/>
                  <a:gd name="T16" fmla="*/ 11 w 136"/>
                  <a:gd name="T17" fmla="*/ 36 h 162"/>
                  <a:gd name="T18" fmla="*/ 3 w 136"/>
                  <a:gd name="T19" fmla="*/ 58 h 162"/>
                  <a:gd name="T20" fmla="*/ 0 w 136"/>
                  <a:gd name="T21" fmla="*/ 82 h 162"/>
                  <a:gd name="T22" fmla="*/ 3 w 136"/>
                  <a:gd name="T23" fmla="*/ 106 h 162"/>
                  <a:gd name="T24" fmla="*/ 11 w 136"/>
                  <a:gd name="T25" fmla="*/ 127 h 162"/>
                  <a:gd name="T26" fmla="*/ 24 w 136"/>
                  <a:gd name="T27" fmla="*/ 144 h 162"/>
                  <a:gd name="T28" fmla="*/ 42 w 136"/>
                  <a:gd name="T29" fmla="*/ 156 h 162"/>
                  <a:gd name="T30" fmla="*/ 61 w 136"/>
                  <a:gd name="T31" fmla="*/ 162 h 162"/>
                  <a:gd name="T32" fmla="*/ 82 w 136"/>
                  <a:gd name="T33" fmla="*/ 161 h 162"/>
                  <a:gd name="T34" fmla="*/ 100 w 136"/>
                  <a:gd name="T35" fmla="*/ 153 h 162"/>
                  <a:gd name="T36" fmla="*/ 116 w 136"/>
                  <a:gd name="T37" fmla="*/ 139 h 162"/>
                  <a:gd name="T38" fmla="*/ 127 w 136"/>
                  <a:gd name="T39" fmla="*/ 120 h 162"/>
                  <a:gd name="T40" fmla="*/ 134 w 136"/>
                  <a:gd name="T41" fmla="*/ 99 h 162"/>
                  <a:gd name="T42" fmla="*/ 127 w 136"/>
                  <a:gd name="T43" fmla="*/ 82 h 162"/>
                  <a:gd name="T44" fmla="*/ 124 w 136"/>
                  <a:gd name="T45" fmla="*/ 102 h 162"/>
                  <a:gd name="T46" fmla="*/ 117 w 136"/>
                  <a:gd name="T47" fmla="*/ 121 h 162"/>
                  <a:gd name="T48" fmla="*/ 105 w 136"/>
                  <a:gd name="T49" fmla="*/ 136 h 162"/>
                  <a:gd name="T50" fmla="*/ 91 w 136"/>
                  <a:gd name="T51" fmla="*/ 147 h 162"/>
                  <a:gd name="T52" fmla="*/ 74 w 136"/>
                  <a:gd name="T53" fmla="*/ 151 h 162"/>
                  <a:gd name="T54" fmla="*/ 56 w 136"/>
                  <a:gd name="T55" fmla="*/ 150 h 162"/>
                  <a:gd name="T56" fmla="*/ 40 w 136"/>
                  <a:gd name="T57" fmla="*/ 143 h 162"/>
                  <a:gd name="T58" fmla="*/ 26 w 136"/>
                  <a:gd name="T59" fmla="*/ 131 h 162"/>
                  <a:gd name="T60" fmla="*/ 16 w 136"/>
                  <a:gd name="T61" fmla="*/ 115 h 162"/>
                  <a:gd name="T62" fmla="*/ 10 w 136"/>
                  <a:gd name="T63" fmla="*/ 96 h 162"/>
                  <a:gd name="T64" fmla="*/ 9 w 136"/>
                  <a:gd name="T65" fmla="*/ 75 h 162"/>
                  <a:gd name="T66" fmla="*/ 13 w 136"/>
                  <a:gd name="T67" fmla="*/ 54 h 162"/>
                  <a:gd name="T68" fmla="*/ 22 w 136"/>
                  <a:gd name="T69" fmla="*/ 37 h 162"/>
                  <a:gd name="T70" fmla="*/ 34 w 136"/>
                  <a:gd name="T71" fmla="*/ 23 h 162"/>
                  <a:gd name="T72" fmla="*/ 51 w 136"/>
                  <a:gd name="T73" fmla="*/ 15 h 162"/>
                  <a:gd name="T74" fmla="*/ 68 w 136"/>
                  <a:gd name="T75" fmla="*/ 11 h 162"/>
                  <a:gd name="T76" fmla="*/ 85 w 136"/>
                  <a:gd name="T77" fmla="*/ 15 h 162"/>
                  <a:gd name="T78" fmla="*/ 101 w 136"/>
                  <a:gd name="T79" fmla="*/ 23 h 162"/>
                  <a:gd name="T80" fmla="*/ 113 w 136"/>
                  <a:gd name="T81" fmla="*/ 37 h 162"/>
                  <a:gd name="T82" fmla="*/ 122 w 136"/>
                  <a:gd name="T83" fmla="*/ 54 h 162"/>
                  <a:gd name="T84" fmla="*/ 126 w 136"/>
                  <a:gd name="T85" fmla="*/ 7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 204"/>
              <p:cNvSpPr>
                <a:spLocks noEditPoints="1"/>
              </p:cNvSpPr>
              <p:nvPr/>
            </p:nvSpPr>
            <p:spPr bwMode="auto">
              <a:xfrm>
                <a:off x="1149" y="2647"/>
                <a:ext cx="25" cy="25"/>
              </a:xfrm>
              <a:custGeom>
                <a:avLst/>
                <a:gdLst>
                  <a:gd name="T0" fmla="*/ 127 w 127"/>
                  <a:gd name="T1" fmla="*/ 69 h 151"/>
                  <a:gd name="T2" fmla="*/ 124 w 127"/>
                  <a:gd name="T3" fmla="*/ 53 h 151"/>
                  <a:gd name="T4" fmla="*/ 119 w 127"/>
                  <a:gd name="T5" fmla="*/ 40 h 151"/>
                  <a:gd name="T6" fmla="*/ 113 w 127"/>
                  <a:gd name="T7" fmla="*/ 28 h 151"/>
                  <a:gd name="T8" fmla="*/ 104 w 127"/>
                  <a:gd name="T9" fmla="*/ 17 h 151"/>
                  <a:gd name="T10" fmla="*/ 94 w 127"/>
                  <a:gd name="T11" fmla="*/ 10 h 151"/>
                  <a:gd name="T12" fmla="*/ 83 w 127"/>
                  <a:gd name="T13" fmla="*/ 4 h 151"/>
                  <a:gd name="T14" fmla="*/ 71 w 127"/>
                  <a:gd name="T15" fmla="*/ 0 h 151"/>
                  <a:gd name="T16" fmla="*/ 58 w 127"/>
                  <a:gd name="T17" fmla="*/ 0 h 151"/>
                  <a:gd name="T18" fmla="*/ 45 w 127"/>
                  <a:gd name="T19" fmla="*/ 4 h 151"/>
                  <a:gd name="T20" fmla="*/ 33 w 127"/>
                  <a:gd name="T21" fmla="*/ 10 h 151"/>
                  <a:gd name="T22" fmla="*/ 23 w 127"/>
                  <a:gd name="T23" fmla="*/ 17 h 151"/>
                  <a:gd name="T24" fmla="*/ 15 w 127"/>
                  <a:gd name="T25" fmla="*/ 28 h 151"/>
                  <a:gd name="T26" fmla="*/ 8 w 127"/>
                  <a:gd name="T27" fmla="*/ 40 h 151"/>
                  <a:gd name="T28" fmla="*/ 3 w 127"/>
                  <a:gd name="T29" fmla="*/ 53 h 151"/>
                  <a:gd name="T30" fmla="*/ 0 w 127"/>
                  <a:gd name="T31" fmla="*/ 69 h 151"/>
                  <a:gd name="T32" fmla="*/ 0 w 127"/>
                  <a:gd name="T33" fmla="*/ 83 h 151"/>
                  <a:gd name="T34" fmla="*/ 3 w 127"/>
                  <a:gd name="T35" fmla="*/ 99 h 151"/>
                  <a:gd name="T36" fmla="*/ 8 w 127"/>
                  <a:gd name="T37" fmla="*/ 112 h 151"/>
                  <a:gd name="T38" fmla="*/ 15 w 127"/>
                  <a:gd name="T39" fmla="*/ 124 h 151"/>
                  <a:gd name="T40" fmla="*/ 23 w 127"/>
                  <a:gd name="T41" fmla="*/ 135 h 151"/>
                  <a:gd name="T42" fmla="*/ 33 w 127"/>
                  <a:gd name="T43" fmla="*/ 142 h 151"/>
                  <a:gd name="T44" fmla="*/ 45 w 127"/>
                  <a:gd name="T45" fmla="*/ 148 h 151"/>
                  <a:gd name="T46" fmla="*/ 58 w 127"/>
                  <a:gd name="T47" fmla="*/ 151 h 151"/>
                  <a:gd name="T48" fmla="*/ 71 w 127"/>
                  <a:gd name="T49" fmla="*/ 151 h 151"/>
                  <a:gd name="T50" fmla="*/ 83 w 127"/>
                  <a:gd name="T51" fmla="*/ 148 h 151"/>
                  <a:gd name="T52" fmla="*/ 94 w 127"/>
                  <a:gd name="T53" fmla="*/ 142 h 151"/>
                  <a:gd name="T54" fmla="*/ 104 w 127"/>
                  <a:gd name="T55" fmla="*/ 135 h 151"/>
                  <a:gd name="T56" fmla="*/ 113 w 127"/>
                  <a:gd name="T57" fmla="*/ 124 h 151"/>
                  <a:gd name="T58" fmla="*/ 119 w 127"/>
                  <a:gd name="T59" fmla="*/ 112 h 151"/>
                  <a:gd name="T60" fmla="*/ 124 w 127"/>
                  <a:gd name="T61" fmla="*/ 99 h 151"/>
                  <a:gd name="T62" fmla="*/ 127 w 127"/>
                  <a:gd name="T63" fmla="*/ 83 h 151"/>
                  <a:gd name="T64" fmla="*/ 118 w 127"/>
                  <a:gd name="T65" fmla="*/ 76 h 151"/>
                  <a:gd name="T66" fmla="*/ 117 w 127"/>
                  <a:gd name="T67" fmla="*/ 89 h 151"/>
                  <a:gd name="T68" fmla="*/ 114 w 127"/>
                  <a:gd name="T69" fmla="*/ 101 h 151"/>
                  <a:gd name="T70" fmla="*/ 102 w 127"/>
                  <a:gd name="T71" fmla="*/ 121 h 151"/>
                  <a:gd name="T72" fmla="*/ 85 w 127"/>
                  <a:gd name="T73" fmla="*/ 136 h 151"/>
                  <a:gd name="T74" fmla="*/ 75 w 127"/>
                  <a:gd name="T75" fmla="*/ 139 h 151"/>
                  <a:gd name="T76" fmla="*/ 64 w 127"/>
                  <a:gd name="T77" fmla="*/ 141 h 151"/>
                  <a:gd name="T78" fmla="*/ 53 w 127"/>
                  <a:gd name="T79" fmla="*/ 139 h 151"/>
                  <a:gd name="T80" fmla="*/ 43 w 127"/>
                  <a:gd name="T81" fmla="*/ 136 h 151"/>
                  <a:gd name="T82" fmla="*/ 33 w 127"/>
                  <a:gd name="T83" fmla="*/ 130 h 151"/>
                  <a:gd name="T84" fmla="*/ 25 w 127"/>
                  <a:gd name="T85" fmla="*/ 121 h 151"/>
                  <a:gd name="T86" fmla="*/ 18 w 127"/>
                  <a:gd name="T87" fmla="*/ 112 h 151"/>
                  <a:gd name="T88" fmla="*/ 13 w 127"/>
                  <a:gd name="T89" fmla="*/ 101 h 151"/>
                  <a:gd name="T90" fmla="*/ 10 w 127"/>
                  <a:gd name="T91" fmla="*/ 89 h 151"/>
                  <a:gd name="T92" fmla="*/ 9 w 127"/>
                  <a:gd name="T93" fmla="*/ 76 h 151"/>
                  <a:gd name="T94" fmla="*/ 10 w 127"/>
                  <a:gd name="T95" fmla="*/ 63 h 151"/>
                  <a:gd name="T96" fmla="*/ 13 w 127"/>
                  <a:gd name="T97" fmla="*/ 51 h 151"/>
                  <a:gd name="T98" fmla="*/ 25 w 127"/>
                  <a:gd name="T99" fmla="*/ 30 h 151"/>
                  <a:gd name="T100" fmla="*/ 43 w 127"/>
                  <a:gd name="T101" fmla="*/ 16 h 151"/>
                  <a:gd name="T102" fmla="*/ 53 w 127"/>
                  <a:gd name="T103" fmla="*/ 12 h 151"/>
                  <a:gd name="T104" fmla="*/ 64 w 127"/>
                  <a:gd name="T105" fmla="*/ 11 h 151"/>
                  <a:gd name="T106" fmla="*/ 75 w 127"/>
                  <a:gd name="T107" fmla="*/ 12 h 151"/>
                  <a:gd name="T108" fmla="*/ 85 w 127"/>
                  <a:gd name="T109" fmla="*/ 16 h 151"/>
                  <a:gd name="T110" fmla="*/ 102 w 127"/>
                  <a:gd name="T111" fmla="*/ 30 h 151"/>
                  <a:gd name="T112" fmla="*/ 114 w 127"/>
                  <a:gd name="T113" fmla="*/ 51 h 151"/>
                  <a:gd name="T114" fmla="*/ 117 w 127"/>
                  <a:gd name="T115" fmla="*/ 63 h 151"/>
                  <a:gd name="T116" fmla="*/ 118 w 127"/>
                  <a:gd name="T117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 205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117 w 118"/>
                  <a:gd name="T1" fmla="*/ 64 h 140"/>
                  <a:gd name="T2" fmla="*/ 115 w 118"/>
                  <a:gd name="T3" fmla="*/ 50 h 140"/>
                  <a:gd name="T4" fmla="*/ 110 w 118"/>
                  <a:gd name="T5" fmla="*/ 37 h 140"/>
                  <a:gd name="T6" fmla="*/ 104 w 118"/>
                  <a:gd name="T7" fmla="*/ 26 h 140"/>
                  <a:gd name="T8" fmla="*/ 96 w 118"/>
                  <a:gd name="T9" fmla="*/ 17 h 140"/>
                  <a:gd name="T10" fmla="*/ 87 w 118"/>
                  <a:gd name="T11" fmla="*/ 10 h 140"/>
                  <a:gd name="T12" fmla="*/ 76 w 118"/>
                  <a:gd name="T13" fmla="*/ 4 h 140"/>
                  <a:gd name="T14" fmla="*/ 65 w 118"/>
                  <a:gd name="T15" fmla="*/ 1 h 140"/>
                  <a:gd name="T16" fmla="*/ 53 w 118"/>
                  <a:gd name="T17" fmla="*/ 1 h 140"/>
                  <a:gd name="T18" fmla="*/ 42 w 118"/>
                  <a:gd name="T19" fmla="*/ 4 h 140"/>
                  <a:gd name="T20" fmla="*/ 31 w 118"/>
                  <a:gd name="T21" fmla="*/ 10 h 140"/>
                  <a:gd name="T22" fmla="*/ 21 w 118"/>
                  <a:gd name="T23" fmla="*/ 17 h 140"/>
                  <a:gd name="T24" fmla="*/ 13 w 118"/>
                  <a:gd name="T25" fmla="*/ 26 h 140"/>
                  <a:gd name="T26" fmla="*/ 7 w 118"/>
                  <a:gd name="T27" fmla="*/ 37 h 140"/>
                  <a:gd name="T28" fmla="*/ 2 w 118"/>
                  <a:gd name="T29" fmla="*/ 50 h 140"/>
                  <a:gd name="T30" fmla="*/ 0 w 118"/>
                  <a:gd name="T31" fmla="*/ 64 h 140"/>
                  <a:gd name="T32" fmla="*/ 0 w 118"/>
                  <a:gd name="T33" fmla="*/ 78 h 140"/>
                  <a:gd name="T34" fmla="*/ 2 w 118"/>
                  <a:gd name="T35" fmla="*/ 91 h 140"/>
                  <a:gd name="T36" fmla="*/ 7 w 118"/>
                  <a:gd name="T37" fmla="*/ 104 h 140"/>
                  <a:gd name="T38" fmla="*/ 13 w 118"/>
                  <a:gd name="T39" fmla="*/ 115 h 140"/>
                  <a:gd name="T40" fmla="*/ 21 w 118"/>
                  <a:gd name="T41" fmla="*/ 125 h 140"/>
                  <a:gd name="T42" fmla="*/ 31 w 118"/>
                  <a:gd name="T43" fmla="*/ 132 h 140"/>
                  <a:gd name="T44" fmla="*/ 42 w 118"/>
                  <a:gd name="T45" fmla="*/ 138 h 140"/>
                  <a:gd name="T46" fmla="*/ 53 w 118"/>
                  <a:gd name="T47" fmla="*/ 140 h 140"/>
                  <a:gd name="T48" fmla="*/ 65 w 118"/>
                  <a:gd name="T49" fmla="*/ 140 h 140"/>
                  <a:gd name="T50" fmla="*/ 76 w 118"/>
                  <a:gd name="T51" fmla="*/ 138 h 140"/>
                  <a:gd name="T52" fmla="*/ 87 w 118"/>
                  <a:gd name="T53" fmla="*/ 132 h 140"/>
                  <a:gd name="T54" fmla="*/ 96 w 118"/>
                  <a:gd name="T55" fmla="*/ 125 h 140"/>
                  <a:gd name="T56" fmla="*/ 104 w 118"/>
                  <a:gd name="T57" fmla="*/ 115 h 140"/>
                  <a:gd name="T58" fmla="*/ 110 w 118"/>
                  <a:gd name="T59" fmla="*/ 104 h 140"/>
                  <a:gd name="T60" fmla="*/ 115 w 118"/>
                  <a:gd name="T61" fmla="*/ 91 h 140"/>
                  <a:gd name="T62" fmla="*/ 117 w 118"/>
                  <a:gd name="T63" fmla="*/ 78 h 140"/>
                  <a:gd name="T64" fmla="*/ 109 w 118"/>
                  <a:gd name="T65" fmla="*/ 71 h 140"/>
                  <a:gd name="T66" fmla="*/ 105 w 118"/>
                  <a:gd name="T67" fmla="*/ 94 h 140"/>
                  <a:gd name="T68" fmla="*/ 94 w 118"/>
                  <a:gd name="T69" fmla="*/ 113 h 140"/>
                  <a:gd name="T70" fmla="*/ 78 w 118"/>
                  <a:gd name="T71" fmla="*/ 126 h 140"/>
                  <a:gd name="T72" fmla="*/ 59 w 118"/>
                  <a:gd name="T73" fmla="*/ 130 h 140"/>
                  <a:gd name="T74" fmla="*/ 40 w 118"/>
                  <a:gd name="T75" fmla="*/ 126 h 140"/>
                  <a:gd name="T76" fmla="*/ 23 w 118"/>
                  <a:gd name="T77" fmla="*/ 113 h 140"/>
                  <a:gd name="T78" fmla="*/ 13 w 118"/>
                  <a:gd name="T79" fmla="*/ 94 h 140"/>
                  <a:gd name="T80" fmla="*/ 9 w 118"/>
                  <a:gd name="T81" fmla="*/ 71 h 140"/>
                  <a:gd name="T82" fmla="*/ 13 w 118"/>
                  <a:gd name="T83" fmla="*/ 48 h 140"/>
                  <a:gd name="T84" fmla="*/ 23 w 118"/>
                  <a:gd name="T85" fmla="*/ 29 h 140"/>
                  <a:gd name="T86" fmla="*/ 40 w 118"/>
                  <a:gd name="T87" fmla="*/ 16 h 140"/>
                  <a:gd name="T88" fmla="*/ 59 w 118"/>
                  <a:gd name="T89" fmla="*/ 11 h 140"/>
                  <a:gd name="T90" fmla="*/ 78 w 118"/>
                  <a:gd name="T91" fmla="*/ 16 h 140"/>
                  <a:gd name="T92" fmla="*/ 94 w 118"/>
                  <a:gd name="T93" fmla="*/ 29 h 140"/>
                  <a:gd name="T94" fmla="*/ 105 w 118"/>
                  <a:gd name="T95" fmla="*/ 48 h 140"/>
                  <a:gd name="T96" fmla="*/ 109 w 118"/>
                  <a:gd name="T97" fmla="*/ 7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 206"/>
              <p:cNvSpPr>
                <a:spLocks noEditPoints="1"/>
              </p:cNvSpPr>
              <p:nvPr/>
            </p:nvSpPr>
            <p:spPr bwMode="auto">
              <a:xfrm>
                <a:off x="1151" y="2649"/>
                <a:ext cx="21" cy="21"/>
              </a:xfrm>
              <a:custGeom>
                <a:avLst/>
                <a:gdLst>
                  <a:gd name="T0" fmla="*/ 109 w 109"/>
                  <a:gd name="T1" fmla="*/ 58 h 130"/>
                  <a:gd name="T2" fmla="*/ 107 w 109"/>
                  <a:gd name="T3" fmla="*/ 46 h 130"/>
                  <a:gd name="T4" fmla="*/ 100 w 109"/>
                  <a:gd name="T5" fmla="*/ 29 h 130"/>
                  <a:gd name="T6" fmla="*/ 85 w 109"/>
                  <a:gd name="T7" fmla="*/ 11 h 130"/>
                  <a:gd name="T8" fmla="*/ 71 w 109"/>
                  <a:gd name="T9" fmla="*/ 2 h 130"/>
                  <a:gd name="T10" fmla="*/ 61 w 109"/>
                  <a:gd name="T11" fmla="*/ 0 h 130"/>
                  <a:gd name="T12" fmla="*/ 50 w 109"/>
                  <a:gd name="T13" fmla="*/ 0 h 130"/>
                  <a:gd name="T14" fmla="*/ 39 w 109"/>
                  <a:gd name="T15" fmla="*/ 2 h 130"/>
                  <a:gd name="T16" fmla="*/ 24 w 109"/>
                  <a:gd name="T17" fmla="*/ 11 h 130"/>
                  <a:gd name="T18" fmla="*/ 9 w 109"/>
                  <a:gd name="T19" fmla="*/ 29 h 130"/>
                  <a:gd name="T20" fmla="*/ 3 w 109"/>
                  <a:gd name="T21" fmla="*/ 46 h 130"/>
                  <a:gd name="T22" fmla="*/ 0 w 109"/>
                  <a:gd name="T23" fmla="*/ 58 h 130"/>
                  <a:gd name="T24" fmla="*/ 0 w 109"/>
                  <a:gd name="T25" fmla="*/ 71 h 130"/>
                  <a:gd name="T26" fmla="*/ 3 w 109"/>
                  <a:gd name="T27" fmla="*/ 84 h 130"/>
                  <a:gd name="T28" fmla="*/ 7 w 109"/>
                  <a:gd name="T29" fmla="*/ 96 h 130"/>
                  <a:gd name="T30" fmla="*/ 12 w 109"/>
                  <a:gd name="T31" fmla="*/ 106 h 130"/>
                  <a:gd name="T32" fmla="*/ 20 w 109"/>
                  <a:gd name="T33" fmla="*/ 115 h 130"/>
                  <a:gd name="T34" fmla="*/ 29 w 109"/>
                  <a:gd name="T35" fmla="*/ 121 h 130"/>
                  <a:gd name="T36" fmla="*/ 39 w 109"/>
                  <a:gd name="T37" fmla="*/ 127 h 130"/>
                  <a:gd name="T38" fmla="*/ 50 w 109"/>
                  <a:gd name="T39" fmla="*/ 130 h 130"/>
                  <a:gd name="T40" fmla="*/ 61 w 109"/>
                  <a:gd name="T41" fmla="*/ 130 h 130"/>
                  <a:gd name="T42" fmla="*/ 71 w 109"/>
                  <a:gd name="T43" fmla="*/ 127 h 130"/>
                  <a:gd name="T44" fmla="*/ 85 w 109"/>
                  <a:gd name="T45" fmla="*/ 119 h 130"/>
                  <a:gd name="T46" fmla="*/ 100 w 109"/>
                  <a:gd name="T47" fmla="*/ 101 h 130"/>
                  <a:gd name="T48" fmla="*/ 107 w 109"/>
                  <a:gd name="T49" fmla="*/ 84 h 130"/>
                  <a:gd name="T50" fmla="*/ 109 w 109"/>
                  <a:gd name="T51" fmla="*/ 71 h 130"/>
                  <a:gd name="T52" fmla="*/ 100 w 109"/>
                  <a:gd name="T53" fmla="*/ 65 h 130"/>
                  <a:gd name="T54" fmla="*/ 97 w 109"/>
                  <a:gd name="T55" fmla="*/ 85 h 130"/>
                  <a:gd name="T56" fmla="*/ 87 w 109"/>
                  <a:gd name="T57" fmla="*/ 103 h 130"/>
                  <a:gd name="T58" fmla="*/ 73 w 109"/>
                  <a:gd name="T59" fmla="*/ 114 h 130"/>
                  <a:gd name="T60" fmla="*/ 55 w 109"/>
                  <a:gd name="T61" fmla="*/ 119 h 130"/>
                  <a:gd name="T62" fmla="*/ 38 w 109"/>
                  <a:gd name="T63" fmla="*/ 114 h 130"/>
                  <a:gd name="T64" fmla="*/ 22 w 109"/>
                  <a:gd name="T65" fmla="*/ 103 h 130"/>
                  <a:gd name="T66" fmla="*/ 13 w 109"/>
                  <a:gd name="T67" fmla="*/ 85 h 130"/>
                  <a:gd name="T68" fmla="*/ 9 w 109"/>
                  <a:gd name="T69" fmla="*/ 65 h 130"/>
                  <a:gd name="T70" fmla="*/ 13 w 109"/>
                  <a:gd name="T71" fmla="*/ 43 h 130"/>
                  <a:gd name="T72" fmla="*/ 22 w 109"/>
                  <a:gd name="T73" fmla="*/ 26 h 130"/>
                  <a:gd name="T74" fmla="*/ 38 w 109"/>
                  <a:gd name="T75" fmla="*/ 16 h 130"/>
                  <a:gd name="T76" fmla="*/ 55 w 109"/>
                  <a:gd name="T77" fmla="*/ 11 h 130"/>
                  <a:gd name="T78" fmla="*/ 73 w 109"/>
                  <a:gd name="T79" fmla="*/ 16 h 130"/>
                  <a:gd name="T80" fmla="*/ 87 w 109"/>
                  <a:gd name="T81" fmla="*/ 26 h 130"/>
                  <a:gd name="T82" fmla="*/ 97 w 109"/>
                  <a:gd name="T83" fmla="*/ 43 h 130"/>
                  <a:gd name="T84" fmla="*/ 100 w 109"/>
                  <a:gd name="T85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 207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0"/>
              </a:xfrm>
              <a:custGeom>
                <a:avLst/>
                <a:gdLst>
                  <a:gd name="T0" fmla="*/ 99 w 100"/>
                  <a:gd name="T1" fmla="*/ 48 h 119"/>
                  <a:gd name="T2" fmla="*/ 91 w 100"/>
                  <a:gd name="T3" fmla="*/ 26 h 119"/>
                  <a:gd name="T4" fmla="*/ 78 w 100"/>
                  <a:gd name="T5" fmla="*/ 11 h 119"/>
                  <a:gd name="T6" fmla="*/ 60 w 100"/>
                  <a:gd name="T7" fmla="*/ 1 h 119"/>
                  <a:gd name="T8" fmla="*/ 40 w 100"/>
                  <a:gd name="T9" fmla="*/ 1 h 119"/>
                  <a:gd name="T10" fmla="*/ 22 w 100"/>
                  <a:gd name="T11" fmla="*/ 11 h 119"/>
                  <a:gd name="T12" fmla="*/ 8 w 100"/>
                  <a:gd name="T13" fmla="*/ 26 h 119"/>
                  <a:gd name="T14" fmla="*/ 1 w 100"/>
                  <a:gd name="T15" fmla="*/ 48 h 119"/>
                  <a:gd name="T16" fmla="*/ 1 w 100"/>
                  <a:gd name="T17" fmla="*/ 72 h 119"/>
                  <a:gd name="T18" fmla="*/ 8 w 100"/>
                  <a:gd name="T19" fmla="*/ 93 h 119"/>
                  <a:gd name="T20" fmla="*/ 22 w 100"/>
                  <a:gd name="T21" fmla="*/ 109 h 119"/>
                  <a:gd name="T22" fmla="*/ 40 w 100"/>
                  <a:gd name="T23" fmla="*/ 117 h 119"/>
                  <a:gd name="T24" fmla="*/ 60 w 100"/>
                  <a:gd name="T25" fmla="*/ 117 h 119"/>
                  <a:gd name="T26" fmla="*/ 78 w 100"/>
                  <a:gd name="T27" fmla="*/ 109 h 119"/>
                  <a:gd name="T28" fmla="*/ 91 w 100"/>
                  <a:gd name="T29" fmla="*/ 93 h 119"/>
                  <a:gd name="T30" fmla="*/ 99 w 100"/>
                  <a:gd name="T31" fmla="*/ 72 h 119"/>
                  <a:gd name="T32" fmla="*/ 91 w 100"/>
                  <a:gd name="T33" fmla="*/ 60 h 119"/>
                  <a:gd name="T34" fmla="*/ 87 w 100"/>
                  <a:gd name="T35" fmla="*/ 79 h 119"/>
                  <a:gd name="T36" fmla="*/ 79 w 100"/>
                  <a:gd name="T37" fmla="*/ 95 h 119"/>
                  <a:gd name="T38" fmla="*/ 66 w 100"/>
                  <a:gd name="T39" fmla="*/ 104 h 119"/>
                  <a:gd name="T40" fmla="*/ 50 w 100"/>
                  <a:gd name="T41" fmla="*/ 108 h 119"/>
                  <a:gd name="T42" fmla="*/ 34 w 100"/>
                  <a:gd name="T43" fmla="*/ 104 h 119"/>
                  <a:gd name="T44" fmla="*/ 20 w 100"/>
                  <a:gd name="T45" fmla="*/ 95 h 119"/>
                  <a:gd name="T46" fmla="*/ 12 w 100"/>
                  <a:gd name="T47" fmla="*/ 79 h 119"/>
                  <a:gd name="T48" fmla="*/ 9 w 100"/>
                  <a:gd name="T49" fmla="*/ 60 h 119"/>
                  <a:gd name="T50" fmla="*/ 12 w 100"/>
                  <a:gd name="T51" fmla="*/ 41 h 119"/>
                  <a:gd name="T52" fmla="*/ 20 w 100"/>
                  <a:gd name="T53" fmla="*/ 25 h 119"/>
                  <a:gd name="T54" fmla="*/ 34 w 100"/>
                  <a:gd name="T55" fmla="*/ 15 h 119"/>
                  <a:gd name="T56" fmla="*/ 50 w 100"/>
                  <a:gd name="T57" fmla="*/ 11 h 119"/>
                  <a:gd name="T58" fmla="*/ 66 w 100"/>
                  <a:gd name="T59" fmla="*/ 15 h 119"/>
                  <a:gd name="T60" fmla="*/ 79 w 100"/>
                  <a:gd name="T61" fmla="*/ 25 h 119"/>
                  <a:gd name="T62" fmla="*/ 87 w 100"/>
                  <a:gd name="T63" fmla="*/ 41 h 119"/>
                  <a:gd name="T64" fmla="*/ 91 w 100"/>
                  <a:gd name="T65" fmla="*/ 6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 208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90 w 91"/>
                  <a:gd name="T1" fmla="*/ 43 h 108"/>
                  <a:gd name="T2" fmla="*/ 83 w 91"/>
                  <a:gd name="T3" fmla="*/ 24 h 108"/>
                  <a:gd name="T4" fmla="*/ 71 w 91"/>
                  <a:gd name="T5" fmla="*/ 9 h 108"/>
                  <a:gd name="T6" fmla="*/ 55 w 91"/>
                  <a:gd name="T7" fmla="*/ 1 h 108"/>
                  <a:gd name="T8" fmla="*/ 37 w 91"/>
                  <a:gd name="T9" fmla="*/ 1 h 108"/>
                  <a:gd name="T10" fmla="*/ 21 w 91"/>
                  <a:gd name="T11" fmla="*/ 9 h 108"/>
                  <a:gd name="T12" fmla="*/ 8 w 91"/>
                  <a:gd name="T13" fmla="*/ 24 h 108"/>
                  <a:gd name="T14" fmla="*/ 1 w 91"/>
                  <a:gd name="T15" fmla="*/ 43 h 108"/>
                  <a:gd name="T16" fmla="*/ 1 w 91"/>
                  <a:gd name="T17" fmla="*/ 65 h 108"/>
                  <a:gd name="T18" fmla="*/ 8 w 91"/>
                  <a:gd name="T19" fmla="*/ 84 h 108"/>
                  <a:gd name="T20" fmla="*/ 21 w 91"/>
                  <a:gd name="T21" fmla="*/ 98 h 108"/>
                  <a:gd name="T22" fmla="*/ 37 w 91"/>
                  <a:gd name="T23" fmla="*/ 107 h 108"/>
                  <a:gd name="T24" fmla="*/ 55 w 91"/>
                  <a:gd name="T25" fmla="*/ 107 h 108"/>
                  <a:gd name="T26" fmla="*/ 71 w 91"/>
                  <a:gd name="T27" fmla="*/ 98 h 108"/>
                  <a:gd name="T28" fmla="*/ 83 w 91"/>
                  <a:gd name="T29" fmla="*/ 84 h 108"/>
                  <a:gd name="T30" fmla="*/ 90 w 91"/>
                  <a:gd name="T31" fmla="*/ 65 h 108"/>
                  <a:gd name="T32" fmla="*/ 82 w 91"/>
                  <a:gd name="T33" fmla="*/ 54 h 108"/>
                  <a:gd name="T34" fmla="*/ 79 w 91"/>
                  <a:gd name="T35" fmla="*/ 71 h 108"/>
                  <a:gd name="T36" fmla="*/ 72 w 91"/>
                  <a:gd name="T37" fmla="*/ 84 h 108"/>
                  <a:gd name="T38" fmla="*/ 60 w 91"/>
                  <a:gd name="T39" fmla="*/ 93 h 108"/>
                  <a:gd name="T40" fmla="*/ 46 w 91"/>
                  <a:gd name="T41" fmla="*/ 97 h 108"/>
                  <a:gd name="T42" fmla="*/ 32 w 91"/>
                  <a:gd name="T43" fmla="*/ 93 h 108"/>
                  <a:gd name="T44" fmla="*/ 21 w 91"/>
                  <a:gd name="T45" fmla="*/ 84 h 108"/>
                  <a:gd name="T46" fmla="*/ 12 w 91"/>
                  <a:gd name="T47" fmla="*/ 71 h 108"/>
                  <a:gd name="T48" fmla="*/ 9 w 91"/>
                  <a:gd name="T49" fmla="*/ 54 h 108"/>
                  <a:gd name="T50" fmla="*/ 12 w 91"/>
                  <a:gd name="T51" fmla="*/ 37 h 108"/>
                  <a:gd name="T52" fmla="*/ 21 w 91"/>
                  <a:gd name="T53" fmla="*/ 24 h 108"/>
                  <a:gd name="T54" fmla="*/ 32 w 91"/>
                  <a:gd name="T55" fmla="*/ 14 h 108"/>
                  <a:gd name="T56" fmla="*/ 46 w 91"/>
                  <a:gd name="T57" fmla="*/ 11 h 108"/>
                  <a:gd name="T58" fmla="*/ 60 w 91"/>
                  <a:gd name="T59" fmla="*/ 14 h 108"/>
                  <a:gd name="T60" fmla="*/ 72 w 91"/>
                  <a:gd name="T61" fmla="*/ 24 h 108"/>
                  <a:gd name="T62" fmla="*/ 79 w 91"/>
                  <a:gd name="T63" fmla="*/ 37 h 108"/>
                  <a:gd name="T64" fmla="*/ 82 w 91"/>
                  <a:gd name="T6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 209"/>
              <p:cNvSpPr>
                <a:spLocks noEditPoints="1"/>
              </p:cNvSpPr>
              <p:nvPr/>
            </p:nvSpPr>
            <p:spPr bwMode="auto">
              <a:xfrm>
                <a:off x="1153" y="2651"/>
                <a:ext cx="17" cy="16"/>
              </a:xfrm>
              <a:custGeom>
                <a:avLst/>
                <a:gdLst>
                  <a:gd name="T0" fmla="*/ 81 w 82"/>
                  <a:gd name="T1" fmla="*/ 39 h 97"/>
                  <a:gd name="T2" fmla="*/ 75 w 82"/>
                  <a:gd name="T3" fmla="*/ 21 h 97"/>
                  <a:gd name="T4" fmla="*/ 64 w 82"/>
                  <a:gd name="T5" fmla="*/ 8 h 97"/>
                  <a:gd name="T6" fmla="*/ 49 w 82"/>
                  <a:gd name="T7" fmla="*/ 1 h 97"/>
                  <a:gd name="T8" fmla="*/ 33 w 82"/>
                  <a:gd name="T9" fmla="*/ 1 h 97"/>
                  <a:gd name="T10" fmla="*/ 18 w 82"/>
                  <a:gd name="T11" fmla="*/ 8 h 97"/>
                  <a:gd name="T12" fmla="*/ 7 w 82"/>
                  <a:gd name="T13" fmla="*/ 21 h 97"/>
                  <a:gd name="T14" fmla="*/ 0 w 82"/>
                  <a:gd name="T15" fmla="*/ 39 h 97"/>
                  <a:gd name="T16" fmla="*/ 0 w 82"/>
                  <a:gd name="T17" fmla="*/ 58 h 97"/>
                  <a:gd name="T18" fmla="*/ 7 w 82"/>
                  <a:gd name="T19" fmla="*/ 76 h 97"/>
                  <a:gd name="T20" fmla="*/ 18 w 82"/>
                  <a:gd name="T21" fmla="*/ 90 h 97"/>
                  <a:gd name="T22" fmla="*/ 33 w 82"/>
                  <a:gd name="T23" fmla="*/ 97 h 97"/>
                  <a:gd name="T24" fmla="*/ 49 w 82"/>
                  <a:gd name="T25" fmla="*/ 97 h 97"/>
                  <a:gd name="T26" fmla="*/ 64 w 82"/>
                  <a:gd name="T27" fmla="*/ 90 h 97"/>
                  <a:gd name="T28" fmla="*/ 75 w 82"/>
                  <a:gd name="T29" fmla="*/ 76 h 97"/>
                  <a:gd name="T30" fmla="*/ 81 w 82"/>
                  <a:gd name="T31" fmla="*/ 58 h 97"/>
                  <a:gd name="T32" fmla="*/ 73 w 82"/>
                  <a:gd name="T33" fmla="*/ 49 h 97"/>
                  <a:gd name="T34" fmla="*/ 70 w 82"/>
                  <a:gd name="T35" fmla="*/ 63 h 97"/>
                  <a:gd name="T36" fmla="*/ 63 w 82"/>
                  <a:gd name="T37" fmla="*/ 75 h 97"/>
                  <a:gd name="T38" fmla="*/ 53 w 82"/>
                  <a:gd name="T39" fmla="*/ 84 h 97"/>
                  <a:gd name="T40" fmla="*/ 41 w 82"/>
                  <a:gd name="T41" fmla="*/ 86 h 97"/>
                  <a:gd name="T42" fmla="*/ 29 w 82"/>
                  <a:gd name="T43" fmla="*/ 84 h 97"/>
                  <a:gd name="T44" fmla="*/ 19 w 82"/>
                  <a:gd name="T45" fmla="*/ 75 h 97"/>
                  <a:gd name="T46" fmla="*/ 11 w 82"/>
                  <a:gd name="T47" fmla="*/ 63 h 97"/>
                  <a:gd name="T48" fmla="*/ 9 w 82"/>
                  <a:gd name="T49" fmla="*/ 49 h 97"/>
                  <a:gd name="T50" fmla="*/ 11 w 82"/>
                  <a:gd name="T51" fmla="*/ 34 h 97"/>
                  <a:gd name="T52" fmla="*/ 19 w 82"/>
                  <a:gd name="T53" fmla="*/ 22 h 97"/>
                  <a:gd name="T54" fmla="*/ 29 w 82"/>
                  <a:gd name="T55" fmla="*/ 14 h 97"/>
                  <a:gd name="T56" fmla="*/ 41 w 82"/>
                  <a:gd name="T57" fmla="*/ 10 h 97"/>
                  <a:gd name="T58" fmla="*/ 53 w 82"/>
                  <a:gd name="T59" fmla="*/ 14 h 97"/>
                  <a:gd name="T60" fmla="*/ 63 w 82"/>
                  <a:gd name="T61" fmla="*/ 22 h 97"/>
                  <a:gd name="T62" fmla="*/ 70 w 82"/>
                  <a:gd name="T63" fmla="*/ 34 h 97"/>
                  <a:gd name="T64" fmla="*/ 73 w 82"/>
                  <a:gd name="T65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 210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72 w 73"/>
                  <a:gd name="T1" fmla="*/ 34 h 86"/>
                  <a:gd name="T2" fmla="*/ 67 w 73"/>
                  <a:gd name="T3" fmla="*/ 19 h 86"/>
                  <a:gd name="T4" fmla="*/ 57 w 73"/>
                  <a:gd name="T5" fmla="*/ 7 h 86"/>
                  <a:gd name="T6" fmla="*/ 44 w 73"/>
                  <a:gd name="T7" fmla="*/ 1 h 86"/>
                  <a:gd name="T8" fmla="*/ 30 w 73"/>
                  <a:gd name="T9" fmla="*/ 1 h 86"/>
                  <a:gd name="T10" fmla="*/ 17 w 73"/>
                  <a:gd name="T11" fmla="*/ 7 h 86"/>
                  <a:gd name="T12" fmla="*/ 6 w 73"/>
                  <a:gd name="T13" fmla="*/ 19 h 86"/>
                  <a:gd name="T14" fmla="*/ 1 w 73"/>
                  <a:gd name="T15" fmla="*/ 34 h 86"/>
                  <a:gd name="T16" fmla="*/ 1 w 73"/>
                  <a:gd name="T17" fmla="*/ 51 h 86"/>
                  <a:gd name="T18" fmla="*/ 6 w 73"/>
                  <a:gd name="T19" fmla="*/ 67 h 86"/>
                  <a:gd name="T20" fmla="*/ 17 w 73"/>
                  <a:gd name="T21" fmla="*/ 79 h 86"/>
                  <a:gd name="T22" fmla="*/ 30 w 73"/>
                  <a:gd name="T23" fmla="*/ 85 h 86"/>
                  <a:gd name="T24" fmla="*/ 44 w 73"/>
                  <a:gd name="T25" fmla="*/ 85 h 86"/>
                  <a:gd name="T26" fmla="*/ 57 w 73"/>
                  <a:gd name="T27" fmla="*/ 79 h 86"/>
                  <a:gd name="T28" fmla="*/ 67 w 73"/>
                  <a:gd name="T29" fmla="*/ 67 h 86"/>
                  <a:gd name="T30" fmla="*/ 72 w 73"/>
                  <a:gd name="T31" fmla="*/ 51 h 86"/>
                  <a:gd name="T32" fmla="*/ 64 w 73"/>
                  <a:gd name="T33" fmla="*/ 43 h 86"/>
                  <a:gd name="T34" fmla="*/ 62 w 73"/>
                  <a:gd name="T35" fmla="*/ 55 h 86"/>
                  <a:gd name="T36" fmla="*/ 56 w 73"/>
                  <a:gd name="T37" fmla="*/ 66 h 86"/>
                  <a:gd name="T38" fmla="*/ 48 w 73"/>
                  <a:gd name="T39" fmla="*/ 73 h 86"/>
                  <a:gd name="T40" fmla="*/ 37 w 73"/>
                  <a:gd name="T41" fmla="*/ 75 h 86"/>
                  <a:gd name="T42" fmla="*/ 27 w 73"/>
                  <a:gd name="T43" fmla="*/ 73 h 86"/>
                  <a:gd name="T44" fmla="*/ 18 w 73"/>
                  <a:gd name="T45" fmla="*/ 66 h 86"/>
                  <a:gd name="T46" fmla="*/ 12 w 73"/>
                  <a:gd name="T47" fmla="*/ 55 h 86"/>
                  <a:gd name="T48" fmla="*/ 10 w 73"/>
                  <a:gd name="T49" fmla="*/ 43 h 86"/>
                  <a:gd name="T50" fmla="*/ 12 w 73"/>
                  <a:gd name="T51" fmla="*/ 30 h 86"/>
                  <a:gd name="T52" fmla="*/ 18 w 73"/>
                  <a:gd name="T53" fmla="*/ 20 h 86"/>
                  <a:gd name="T54" fmla="*/ 27 w 73"/>
                  <a:gd name="T55" fmla="*/ 13 h 86"/>
                  <a:gd name="T56" fmla="*/ 37 w 73"/>
                  <a:gd name="T57" fmla="*/ 10 h 86"/>
                  <a:gd name="T58" fmla="*/ 48 w 73"/>
                  <a:gd name="T59" fmla="*/ 13 h 86"/>
                  <a:gd name="T60" fmla="*/ 56 w 73"/>
                  <a:gd name="T61" fmla="*/ 20 h 86"/>
                  <a:gd name="T62" fmla="*/ 62 w 73"/>
                  <a:gd name="T63" fmla="*/ 30 h 86"/>
                  <a:gd name="T64" fmla="*/ 64 w 73"/>
                  <a:gd name="T65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Freeform 211"/>
              <p:cNvSpPr>
                <a:spLocks noEditPoints="1"/>
              </p:cNvSpPr>
              <p:nvPr/>
            </p:nvSpPr>
            <p:spPr bwMode="auto">
              <a:xfrm>
                <a:off x="1155" y="2653"/>
                <a:ext cx="13" cy="12"/>
              </a:xfrm>
              <a:custGeom>
                <a:avLst/>
                <a:gdLst>
                  <a:gd name="T0" fmla="*/ 63 w 64"/>
                  <a:gd name="T1" fmla="*/ 32 h 76"/>
                  <a:gd name="T2" fmla="*/ 58 w 64"/>
                  <a:gd name="T3" fmla="*/ 17 h 76"/>
                  <a:gd name="T4" fmla="*/ 50 w 64"/>
                  <a:gd name="T5" fmla="*/ 8 h 76"/>
                  <a:gd name="T6" fmla="*/ 38 w 64"/>
                  <a:gd name="T7" fmla="*/ 2 h 76"/>
                  <a:gd name="T8" fmla="*/ 26 w 64"/>
                  <a:gd name="T9" fmla="*/ 2 h 76"/>
                  <a:gd name="T10" fmla="*/ 15 w 64"/>
                  <a:gd name="T11" fmla="*/ 8 h 76"/>
                  <a:gd name="T12" fmla="*/ 6 w 64"/>
                  <a:gd name="T13" fmla="*/ 17 h 76"/>
                  <a:gd name="T14" fmla="*/ 0 w 64"/>
                  <a:gd name="T15" fmla="*/ 32 h 76"/>
                  <a:gd name="T16" fmla="*/ 0 w 64"/>
                  <a:gd name="T17" fmla="*/ 46 h 76"/>
                  <a:gd name="T18" fmla="*/ 6 w 64"/>
                  <a:gd name="T19" fmla="*/ 60 h 76"/>
                  <a:gd name="T20" fmla="*/ 15 w 64"/>
                  <a:gd name="T21" fmla="*/ 70 h 76"/>
                  <a:gd name="T22" fmla="*/ 26 w 64"/>
                  <a:gd name="T23" fmla="*/ 76 h 76"/>
                  <a:gd name="T24" fmla="*/ 38 w 64"/>
                  <a:gd name="T25" fmla="*/ 76 h 76"/>
                  <a:gd name="T26" fmla="*/ 50 w 64"/>
                  <a:gd name="T27" fmla="*/ 70 h 76"/>
                  <a:gd name="T28" fmla="*/ 58 w 64"/>
                  <a:gd name="T29" fmla="*/ 60 h 76"/>
                  <a:gd name="T30" fmla="*/ 63 w 64"/>
                  <a:gd name="T31" fmla="*/ 46 h 76"/>
                  <a:gd name="T32" fmla="*/ 55 w 64"/>
                  <a:gd name="T33" fmla="*/ 39 h 76"/>
                  <a:gd name="T34" fmla="*/ 53 w 64"/>
                  <a:gd name="T35" fmla="*/ 50 h 76"/>
                  <a:gd name="T36" fmla="*/ 48 w 64"/>
                  <a:gd name="T37" fmla="*/ 58 h 76"/>
                  <a:gd name="T38" fmla="*/ 41 w 64"/>
                  <a:gd name="T39" fmla="*/ 64 h 76"/>
                  <a:gd name="T40" fmla="*/ 32 w 64"/>
                  <a:gd name="T41" fmla="*/ 65 h 76"/>
                  <a:gd name="T42" fmla="*/ 23 w 64"/>
                  <a:gd name="T43" fmla="*/ 64 h 76"/>
                  <a:gd name="T44" fmla="*/ 16 w 64"/>
                  <a:gd name="T45" fmla="*/ 58 h 76"/>
                  <a:gd name="T46" fmla="*/ 11 w 64"/>
                  <a:gd name="T47" fmla="*/ 50 h 76"/>
                  <a:gd name="T48" fmla="*/ 10 w 64"/>
                  <a:gd name="T49" fmla="*/ 39 h 76"/>
                  <a:gd name="T50" fmla="*/ 11 w 64"/>
                  <a:gd name="T51" fmla="*/ 28 h 76"/>
                  <a:gd name="T52" fmla="*/ 16 w 64"/>
                  <a:gd name="T53" fmla="*/ 20 h 76"/>
                  <a:gd name="T54" fmla="*/ 23 w 64"/>
                  <a:gd name="T55" fmla="*/ 14 h 76"/>
                  <a:gd name="T56" fmla="*/ 32 w 64"/>
                  <a:gd name="T57" fmla="*/ 11 h 76"/>
                  <a:gd name="T58" fmla="*/ 41 w 64"/>
                  <a:gd name="T59" fmla="*/ 14 h 76"/>
                  <a:gd name="T60" fmla="*/ 48 w 64"/>
                  <a:gd name="T61" fmla="*/ 20 h 76"/>
                  <a:gd name="T62" fmla="*/ 53 w 64"/>
                  <a:gd name="T63" fmla="*/ 28 h 76"/>
                  <a:gd name="T64" fmla="*/ 55 w 64"/>
                  <a:gd name="T65" fmla="*/ 3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Freeform 212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54 w 54"/>
                  <a:gd name="T1" fmla="*/ 27 h 65"/>
                  <a:gd name="T2" fmla="*/ 49 w 54"/>
                  <a:gd name="T3" fmla="*/ 15 h 65"/>
                  <a:gd name="T4" fmla="*/ 42 w 54"/>
                  <a:gd name="T5" fmla="*/ 6 h 65"/>
                  <a:gd name="T6" fmla="*/ 33 w 54"/>
                  <a:gd name="T7" fmla="*/ 2 h 65"/>
                  <a:gd name="T8" fmla="*/ 22 w 54"/>
                  <a:gd name="T9" fmla="*/ 2 h 65"/>
                  <a:gd name="T10" fmla="*/ 12 w 54"/>
                  <a:gd name="T11" fmla="*/ 6 h 65"/>
                  <a:gd name="T12" fmla="*/ 5 w 54"/>
                  <a:gd name="T13" fmla="*/ 15 h 65"/>
                  <a:gd name="T14" fmla="*/ 1 w 54"/>
                  <a:gd name="T15" fmla="*/ 27 h 65"/>
                  <a:gd name="T16" fmla="*/ 1 w 54"/>
                  <a:gd name="T17" fmla="*/ 39 h 65"/>
                  <a:gd name="T18" fmla="*/ 5 w 54"/>
                  <a:gd name="T19" fmla="*/ 51 h 65"/>
                  <a:gd name="T20" fmla="*/ 12 w 54"/>
                  <a:gd name="T21" fmla="*/ 59 h 65"/>
                  <a:gd name="T22" fmla="*/ 22 w 54"/>
                  <a:gd name="T23" fmla="*/ 64 h 65"/>
                  <a:gd name="T24" fmla="*/ 33 w 54"/>
                  <a:gd name="T25" fmla="*/ 64 h 65"/>
                  <a:gd name="T26" fmla="*/ 42 w 54"/>
                  <a:gd name="T27" fmla="*/ 59 h 65"/>
                  <a:gd name="T28" fmla="*/ 49 w 54"/>
                  <a:gd name="T29" fmla="*/ 51 h 65"/>
                  <a:gd name="T30" fmla="*/ 54 w 54"/>
                  <a:gd name="T31" fmla="*/ 39 h 65"/>
                  <a:gd name="T32" fmla="*/ 45 w 54"/>
                  <a:gd name="T33" fmla="*/ 33 h 65"/>
                  <a:gd name="T34" fmla="*/ 44 w 54"/>
                  <a:gd name="T35" fmla="*/ 41 h 65"/>
                  <a:gd name="T36" fmla="*/ 40 w 54"/>
                  <a:gd name="T37" fmla="*/ 48 h 65"/>
                  <a:gd name="T38" fmla="*/ 34 w 54"/>
                  <a:gd name="T39" fmla="*/ 53 h 65"/>
                  <a:gd name="T40" fmla="*/ 27 w 54"/>
                  <a:gd name="T41" fmla="*/ 54 h 65"/>
                  <a:gd name="T42" fmla="*/ 20 w 54"/>
                  <a:gd name="T43" fmla="*/ 53 h 65"/>
                  <a:gd name="T44" fmla="*/ 14 w 54"/>
                  <a:gd name="T45" fmla="*/ 48 h 65"/>
                  <a:gd name="T46" fmla="*/ 11 w 54"/>
                  <a:gd name="T47" fmla="*/ 41 h 65"/>
                  <a:gd name="T48" fmla="*/ 9 w 54"/>
                  <a:gd name="T49" fmla="*/ 33 h 65"/>
                  <a:gd name="T50" fmla="*/ 11 w 54"/>
                  <a:gd name="T51" fmla="*/ 24 h 65"/>
                  <a:gd name="T52" fmla="*/ 14 w 54"/>
                  <a:gd name="T53" fmla="*/ 17 h 65"/>
                  <a:gd name="T54" fmla="*/ 20 w 54"/>
                  <a:gd name="T55" fmla="*/ 12 h 65"/>
                  <a:gd name="T56" fmla="*/ 27 w 54"/>
                  <a:gd name="T57" fmla="*/ 11 h 65"/>
                  <a:gd name="T58" fmla="*/ 34 w 54"/>
                  <a:gd name="T59" fmla="*/ 12 h 65"/>
                  <a:gd name="T60" fmla="*/ 40 w 54"/>
                  <a:gd name="T61" fmla="*/ 17 h 65"/>
                  <a:gd name="T62" fmla="*/ 44 w 54"/>
                  <a:gd name="T63" fmla="*/ 24 h 65"/>
                  <a:gd name="T64" fmla="*/ 45 w 54"/>
                  <a:gd name="T65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Freeform 213"/>
              <p:cNvSpPr>
                <a:spLocks noEditPoints="1"/>
              </p:cNvSpPr>
              <p:nvPr/>
            </p:nvSpPr>
            <p:spPr bwMode="auto">
              <a:xfrm>
                <a:off x="1157" y="2655"/>
                <a:ext cx="9" cy="9"/>
              </a:xfrm>
              <a:custGeom>
                <a:avLst/>
                <a:gdLst>
                  <a:gd name="T0" fmla="*/ 44 w 45"/>
                  <a:gd name="T1" fmla="*/ 22 h 54"/>
                  <a:gd name="T2" fmla="*/ 41 w 45"/>
                  <a:gd name="T3" fmla="*/ 12 h 54"/>
                  <a:gd name="T4" fmla="*/ 35 w 45"/>
                  <a:gd name="T5" fmla="*/ 5 h 54"/>
                  <a:gd name="T6" fmla="*/ 27 w 45"/>
                  <a:gd name="T7" fmla="*/ 1 h 54"/>
                  <a:gd name="T8" fmla="*/ 18 w 45"/>
                  <a:gd name="T9" fmla="*/ 1 h 54"/>
                  <a:gd name="T10" fmla="*/ 10 w 45"/>
                  <a:gd name="T11" fmla="*/ 5 h 54"/>
                  <a:gd name="T12" fmla="*/ 3 w 45"/>
                  <a:gd name="T13" fmla="*/ 12 h 54"/>
                  <a:gd name="T14" fmla="*/ 0 w 45"/>
                  <a:gd name="T15" fmla="*/ 22 h 54"/>
                  <a:gd name="T16" fmla="*/ 0 w 45"/>
                  <a:gd name="T17" fmla="*/ 34 h 54"/>
                  <a:gd name="T18" fmla="*/ 3 w 45"/>
                  <a:gd name="T19" fmla="*/ 43 h 54"/>
                  <a:gd name="T20" fmla="*/ 10 w 45"/>
                  <a:gd name="T21" fmla="*/ 51 h 54"/>
                  <a:gd name="T22" fmla="*/ 18 w 45"/>
                  <a:gd name="T23" fmla="*/ 54 h 54"/>
                  <a:gd name="T24" fmla="*/ 27 w 45"/>
                  <a:gd name="T25" fmla="*/ 54 h 54"/>
                  <a:gd name="T26" fmla="*/ 35 w 45"/>
                  <a:gd name="T27" fmla="*/ 51 h 54"/>
                  <a:gd name="T28" fmla="*/ 41 w 45"/>
                  <a:gd name="T29" fmla="*/ 43 h 54"/>
                  <a:gd name="T30" fmla="*/ 44 w 45"/>
                  <a:gd name="T31" fmla="*/ 34 h 54"/>
                  <a:gd name="T32" fmla="*/ 36 w 45"/>
                  <a:gd name="T33" fmla="*/ 28 h 54"/>
                  <a:gd name="T34" fmla="*/ 35 w 45"/>
                  <a:gd name="T35" fmla="*/ 34 h 54"/>
                  <a:gd name="T36" fmla="*/ 32 w 45"/>
                  <a:gd name="T37" fmla="*/ 40 h 54"/>
                  <a:gd name="T38" fmla="*/ 27 w 45"/>
                  <a:gd name="T39" fmla="*/ 42 h 54"/>
                  <a:gd name="T40" fmla="*/ 22 w 45"/>
                  <a:gd name="T41" fmla="*/ 43 h 54"/>
                  <a:gd name="T42" fmla="*/ 17 w 45"/>
                  <a:gd name="T43" fmla="*/ 42 h 54"/>
                  <a:gd name="T44" fmla="*/ 13 w 45"/>
                  <a:gd name="T45" fmla="*/ 40 h 54"/>
                  <a:gd name="T46" fmla="*/ 10 w 45"/>
                  <a:gd name="T47" fmla="*/ 34 h 54"/>
                  <a:gd name="T48" fmla="*/ 9 w 45"/>
                  <a:gd name="T49" fmla="*/ 28 h 54"/>
                  <a:gd name="T50" fmla="*/ 10 w 45"/>
                  <a:gd name="T51" fmla="*/ 22 h 54"/>
                  <a:gd name="T52" fmla="*/ 13 w 45"/>
                  <a:gd name="T53" fmla="*/ 16 h 54"/>
                  <a:gd name="T54" fmla="*/ 17 w 45"/>
                  <a:gd name="T55" fmla="*/ 13 h 54"/>
                  <a:gd name="T56" fmla="*/ 22 w 45"/>
                  <a:gd name="T57" fmla="*/ 11 h 54"/>
                  <a:gd name="T58" fmla="*/ 27 w 45"/>
                  <a:gd name="T59" fmla="*/ 13 h 54"/>
                  <a:gd name="T60" fmla="*/ 32 w 45"/>
                  <a:gd name="T61" fmla="*/ 16 h 54"/>
                  <a:gd name="T62" fmla="*/ 35 w 45"/>
                  <a:gd name="T63" fmla="*/ 22 h 54"/>
                  <a:gd name="T64" fmla="*/ 36 w 45"/>
                  <a:gd name="T65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Freeform 214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36 w 36"/>
                  <a:gd name="T1" fmla="*/ 17 h 43"/>
                  <a:gd name="T2" fmla="*/ 33 w 36"/>
                  <a:gd name="T3" fmla="*/ 10 h 43"/>
                  <a:gd name="T4" fmla="*/ 28 w 36"/>
                  <a:gd name="T5" fmla="*/ 4 h 43"/>
                  <a:gd name="T6" fmla="*/ 22 w 36"/>
                  <a:gd name="T7" fmla="*/ 0 h 43"/>
                  <a:gd name="T8" fmla="*/ 14 w 36"/>
                  <a:gd name="T9" fmla="*/ 0 h 43"/>
                  <a:gd name="T10" fmla="*/ 8 w 36"/>
                  <a:gd name="T11" fmla="*/ 4 h 43"/>
                  <a:gd name="T12" fmla="*/ 3 w 36"/>
                  <a:gd name="T13" fmla="*/ 10 h 43"/>
                  <a:gd name="T14" fmla="*/ 0 w 36"/>
                  <a:gd name="T15" fmla="*/ 17 h 43"/>
                  <a:gd name="T16" fmla="*/ 0 w 36"/>
                  <a:gd name="T17" fmla="*/ 27 h 43"/>
                  <a:gd name="T18" fmla="*/ 3 w 36"/>
                  <a:gd name="T19" fmla="*/ 34 h 43"/>
                  <a:gd name="T20" fmla="*/ 8 w 36"/>
                  <a:gd name="T21" fmla="*/ 40 h 43"/>
                  <a:gd name="T22" fmla="*/ 14 w 36"/>
                  <a:gd name="T23" fmla="*/ 43 h 43"/>
                  <a:gd name="T24" fmla="*/ 22 w 36"/>
                  <a:gd name="T25" fmla="*/ 43 h 43"/>
                  <a:gd name="T26" fmla="*/ 28 w 36"/>
                  <a:gd name="T27" fmla="*/ 40 h 43"/>
                  <a:gd name="T28" fmla="*/ 33 w 36"/>
                  <a:gd name="T29" fmla="*/ 34 h 43"/>
                  <a:gd name="T30" fmla="*/ 36 w 36"/>
                  <a:gd name="T31" fmla="*/ 27 h 43"/>
                  <a:gd name="T32" fmla="*/ 27 w 36"/>
                  <a:gd name="T33" fmla="*/ 22 h 43"/>
                  <a:gd name="T34" fmla="*/ 26 w 36"/>
                  <a:gd name="T35" fmla="*/ 25 h 43"/>
                  <a:gd name="T36" fmla="*/ 24 w 36"/>
                  <a:gd name="T37" fmla="*/ 29 h 43"/>
                  <a:gd name="T38" fmla="*/ 22 w 36"/>
                  <a:gd name="T39" fmla="*/ 31 h 43"/>
                  <a:gd name="T40" fmla="*/ 18 w 36"/>
                  <a:gd name="T41" fmla="*/ 33 h 43"/>
                  <a:gd name="T42" fmla="*/ 15 w 36"/>
                  <a:gd name="T43" fmla="*/ 31 h 43"/>
                  <a:gd name="T44" fmla="*/ 12 w 36"/>
                  <a:gd name="T45" fmla="*/ 29 h 43"/>
                  <a:gd name="T46" fmla="*/ 10 w 36"/>
                  <a:gd name="T47" fmla="*/ 25 h 43"/>
                  <a:gd name="T48" fmla="*/ 9 w 36"/>
                  <a:gd name="T49" fmla="*/ 22 h 43"/>
                  <a:gd name="T50" fmla="*/ 10 w 36"/>
                  <a:gd name="T51" fmla="*/ 17 h 43"/>
                  <a:gd name="T52" fmla="*/ 12 w 36"/>
                  <a:gd name="T53" fmla="*/ 15 h 43"/>
                  <a:gd name="T54" fmla="*/ 15 w 36"/>
                  <a:gd name="T55" fmla="*/ 12 h 43"/>
                  <a:gd name="T56" fmla="*/ 18 w 36"/>
                  <a:gd name="T57" fmla="*/ 11 h 43"/>
                  <a:gd name="T58" fmla="*/ 22 w 36"/>
                  <a:gd name="T59" fmla="*/ 12 h 43"/>
                  <a:gd name="T60" fmla="*/ 24 w 36"/>
                  <a:gd name="T61" fmla="*/ 15 h 43"/>
                  <a:gd name="T62" fmla="*/ 26 w 36"/>
                  <a:gd name="T63" fmla="*/ 17 h 43"/>
                  <a:gd name="T64" fmla="*/ 27 w 36"/>
                  <a:gd name="T65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Freeform 215"/>
              <p:cNvSpPr>
                <a:spLocks/>
              </p:cNvSpPr>
              <p:nvPr/>
            </p:nvSpPr>
            <p:spPr bwMode="auto">
              <a:xfrm>
                <a:off x="1159" y="2657"/>
                <a:ext cx="5" cy="5"/>
              </a:xfrm>
              <a:custGeom>
                <a:avLst/>
                <a:gdLst>
                  <a:gd name="T0" fmla="*/ 27 w 27"/>
                  <a:gd name="T1" fmla="*/ 17 h 32"/>
                  <a:gd name="T2" fmla="*/ 26 w 27"/>
                  <a:gd name="T3" fmla="*/ 13 h 32"/>
                  <a:gd name="T4" fmla="*/ 26 w 27"/>
                  <a:gd name="T5" fmla="*/ 11 h 32"/>
                  <a:gd name="T6" fmla="*/ 24 w 27"/>
                  <a:gd name="T7" fmla="*/ 7 h 32"/>
                  <a:gd name="T8" fmla="*/ 23 w 27"/>
                  <a:gd name="T9" fmla="*/ 5 h 32"/>
                  <a:gd name="T10" fmla="*/ 21 w 27"/>
                  <a:gd name="T11" fmla="*/ 4 h 32"/>
                  <a:gd name="T12" fmla="*/ 18 w 27"/>
                  <a:gd name="T13" fmla="*/ 2 h 32"/>
                  <a:gd name="T14" fmla="*/ 16 w 27"/>
                  <a:gd name="T15" fmla="*/ 1 h 32"/>
                  <a:gd name="T16" fmla="*/ 13 w 27"/>
                  <a:gd name="T17" fmla="*/ 0 h 32"/>
                  <a:gd name="T18" fmla="*/ 10 w 27"/>
                  <a:gd name="T19" fmla="*/ 1 h 32"/>
                  <a:gd name="T20" fmla="*/ 8 w 27"/>
                  <a:gd name="T21" fmla="*/ 2 h 32"/>
                  <a:gd name="T22" fmla="*/ 6 w 27"/>
                  <a:gd name="T23" fmla="*/ 4 h 32"/>
                  <a:gd name="T24" fmla="*/ 4 w 27"/>
                  <a:gd name="T25" fmla="*/ 5 h 32"/>
                  <a:gd name="T26" fmla="*/ 2 w 27"/>
                  <a:gd name="T27" fmla="*/ 7 h 32"/>
                  <a:gd name="T28" fmla="*/ 1 w 27"/>
                  <a:gd name="T29" fmla="*/ 11 h 32"/>
                  <a:gd name="T30" fmla="*/ 0 w 27"/>
                  <a:gd name="T31" fmla="*/ 13 h 32"/>
                  <a:gd name="T32" fmla="*/ 0 w 27"/>
                  <a:gd name="T33" fmla="*/ 17 h 32"/>
                  <a:gd name="T34" fmla="*/ 0 w 27"/>
                  <a:gd name="T35" fmla="*/ 20 h 32"/>
                  <a:gd name="T36" fmla="*/ 1 w 27"/>
                  <a:gd name="T37" fmla="*/ 23 h 32"/>
                  <a:gd name="T38" fmla="*/ 2 w 27"/>
                  <a:gd name="T39" fmla="*/ 26 h 32"/>
                  <a:gd name="T40" fmla="*/ 4 w 27"/>
                  <a:gd name="T41" fmla="*/ 29 h 32"/>
                  <a:gd name="T42" fmla="*/ 6 w 27"/>
                  <a:gd name="T43" fmla="*/ 30 h 32"/>
                  <a:gd name="T44" fmla="*/ 8 w 27"/>
                  <a:gd name="T45" fmla="*/ 31 h 32"/>
                  <a:gd name="T46" fmla="*/ 10 w 27"/>
                  <a:gd name="T47" fmla="*/ 32 h 32"/>
                  <a:gd name="T48" fmla="*/ 13 w 27"/>
                  <a:gd name="T49" fmla="*/ 32 h 32"/>
                  <a:gd name="T50" fmla="*/ 16 w 27"/>
                  <a:gd name="T51" fmla="*/ 32 h 32"/>
                  <a:gd name="T52" fmla="*/ 18 w 27"/>
                  <a:gd name="T53" fmla="*/ 31 h 32"/>
                  <a:gd name="T54" fmla="*/ 21 w 27"/>
                  <a:gd name="T55" fmla="*/ 30 h 32"/>
                  <a:gd name="T56" fmla="*/ 23 w 27"/>
                  <a:gd name="T57" fmla="*/ 29 h 32"/>
                  <a:gd name="T58" fmla="*/ 24 w 27"/>
                  <a:gd name="T59" fmla="*/ 26 h 32"/>
                  <a:gd name="T60" fmla="*/ 26 w 27"/>
                  <a:gd name="T61" fmla="*/ 23 h 32"/>
                  <a:gd name="T62" fmla="*/ 26 w 27"/>
                  <a:gd name="T63" fmla="*/ 20 h 32"/>
                  <a:gd name="T64" fmla="*/ 27 w 27"/>
                  <a:gd name="T6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 216"/>
              <p:cNvSpPr>
                <a:spLocks/>
              </p:cNvSpPr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18 w 18"/>
                  <a:gd name="T1" fmla="*/ 11 h 22"/>
                  <a:gd name="T2" fmla="*/ 18 w 18"/>
                  <a:gd name="T3" fmla="*/ 8 h 22"/>
                  <a:gd name="T4" fmla="*/ 17 w 18"/>
                  <a:gd name="T5" fmla="*/ 6 h 22"/>
                  <a:gd name="T6" fmla="*/ 17 w 18"/>
                  <a:gd name="T7" fmla="*/ 5 h 22"/>
                  <a:gd name="T8" fmla="*/ 15 w 18"/>
                  <a:gd name="T9" fmla="*/ 4 h 22"/>
                  <a:gd name="T10" fmla="*/ 14 w 18"/>
                  <a:gd name="T11" fmla="*/ 2 h 22"/>
                  <a:gd name="T12" fmla="*/ 13 w 18"/>
                  <a:gd name="T13" fmla="*/ 1 h 22"/>
                  <a:gd name="T14" fmla="*/ 11 w 18"/>
                  <a:gd name="T15" fmla="*/ 0 h 22"/>
                  <a:gd name="T16" fmla="*/ 9 w 18"/>
                  <a:gd name="T17" fmla="*/ 0 h 22"/>
                  <a:gd name="T18" fmla="*/ 7 w 18"/>
                  <a:gd name="T19" fmla="*/ 0 h 22"/>
                  <a:gd name="T20" fmla="*/ 6 w 18"/>
                  <a:gd name="T21" fmla="*/ 1 h 22"/>
                  <a:gd name="T22" fmla="*/ 4 w 18"/>
                  <a:gd name="T23" fmla="*/ 2 h 22"/>
                  <a:gd name="T24" fmla="*/ 3 w 18"/>
                  <a:gd name="T25" fmla="*/ 4 h 22"/>
                  <a:gd name="T26" fmla="*/ 2 w 18"/>
                  <a:gd name="T27" fmla="*/ 5 h 22"/>
                  <a:gd name="T28" fmla="*/ 1 w 18"/>
                  <a:gd name="T29" fmla="*/ 6 h 22"/>
                  <a:gd name="T30" fmla="*/ 0 w 18"/>
                  <a:gd name="T31" fmla="*/ 8 h 22"/>
                  <a:gd name="T32" fmla="*/ 0 w 18"/>
                  <a:gd name="T33" fmla="*/ 11 h 22"/>
                  <a:gd name="T34" fmla="*/ 0 w 18"/>
                  <a:gd name="T35" fmla="*/ 13 h 22"/>
                  <a:gd name="T36" fmla="*/ 1 w 18"/>
                  <a:gd name="T37" fmla="*/ 14 h 22"/>
                  <a:gd name="T38" fmla="*/ 2 w 18"/>
                  <a:gd name="T39" fmla="*/ 17 h 22"/>
                  <a:gd name="T40" fmla="*/ 3 w 18"/>
                  <a:gd name="T41" fmla="*/ 18 h 22"/>
                  <a:gd name="T42" fmla="*/ 4 w 18"/>
                  <a:gd name="T43" fmla="*/ 19 h 22"/>
                  <a:gd name="T44" fmla="*/ 6 w 18"/>
                  <a:gd name="T45" fmla="*/ 20 h 22"/>
                  <a:gd name="T46" fmla="*/ 7 w 18"/>
                  <a:gd name="T47" fmla="*/ 22 h 22"/>
                  <a:gd name="T48" fmla="*/ 9 w 18"/>
                  <a:gd name="T49" fmla="*/ 22 h 22"/>
                  <a:gd name="T50" fmla="*/ 11 w 18"/>
                  <a:gd name="T51" fmla="*/ 22 h 22"/>
                  <a:gd name="T52" fmla="*/ 13 w 18"/>
                  <a:gd name="T53" fmla="*/ 20 h 22"/>
                  <a:gd name="T54" fmla="*/ 14 w 18"/>
                  <a:gd name="T55" fmla="*/ 19 h 22"/>
                  <a:gd name="T56" fmla="*/ 15 w 18"/>
                  <a:gd name="T57" fmla="*/ 18 h 22"/>
                  <a:gd name="T58" fmla="*/ 17 w 18"/>
                  <a:gd name="T59" fmla="*/ 17 h 22"/>
                  <a:gd name="T60" fmla="*/ 17 w 18"/>
                  <a:gd name="T61" fmla="*/ 14 h 22"/>
                  <a:gd name="T62" fmla="*/ 18 w 18"/>
                  <a:gd name="T63" fmla="*/ 13 h 22"/>
                  <a:gd name="T64" fmla="*/ 18 w 18"/>
                  <a:gd name="T65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Freeform 217"/>
              <p:cNvSpPr>
                <a:spLocks/>
              </p:cNvSpPr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9 w 9"/>
                  <a:gd name="T1" fmla="*/ 6 h 11"/>
                  <a:gd name="T2" fmla="*/ 9 w 9"/>
                  <a:gd name="T3" fmla="*/ 5 h 11"/>
                  <a:gd name="T4" fmla="*/ 8 w 9"/>
                  <a:gd name="T5" fmla="*/ 3 h 11"/>
                  <a:gd name="T6" fmla="*/ 8 w 9"/>
                  <a:gd name="T7" fmla="*/ 2 h 11"/>
                  <a:gd name="T8" fmla="*/ 7 w 9"/>
                  <a:gd name="T9" fmla="*/ 2 h 11"/>
                  <a:gd name="T10" fmla="*/ 7 w 9"/>
                  <a:gd name="T11" fmla="*/ 1 h 11"/>
                  <a:gd name="T12" fmla="*/ 6 w 9"/>
                  <a:gd name="T13" fmla="*/ 1 h 11"/>
                  <a:gd name="T14" fmla="*/ 5 w 9"/>
                  <a:gd name="T15" fmla="*/ 1 h 11"/>
                  <a:gd name="T16" fmla="*/ 4 w 9"/>
                  <a:gd name="T17" fmla="*/ 0 h 11"/>
                  <a:gd name="T18" fmla="*/ 3 w 9"/>
                  <a:gd name="T19" fmla="*/ 1 h 11"/>
                  <a:gd name="T20" fmla="*/ 2 w 9"/>
                  <a:gd name="T21" fmla="*/ 1 h 11"/>
                  <a:gd name="T22" fmla="*/ 2 w 9"/>
                  <a:gd name="T23" fmla="*/ 1 h 11"/>
                  <a:gd name="T24" fmla="*/ 1 w 9"/>
                  <a:gd name="T25" fmla="*/ 2 h 11"/>
                  <a:gd name="T26" fmla="*/ 0 w 9"/>
                  <a:gd name="T27" fmla="*/ 2 h 11"/>
                  <a:gd name="T28" fmla="*/ 0 w 9"/>
                  <a:gd name="T29" fmla="*/ 3 h 11"/>
                  <a:gd name="T30" fmla="*/ 0 w 9"/>
                  <a:gd name="T31" fmla="*/ 5 h 11"/>
                  <a:gd name="T32" fmla="*/ 0 w 9"/>
                  <a:gd name="T33" fmla="*/ 6 h 11"/>
                  <a:gd name="T34" fmla="*/ 0 w 9"/>
                  <a:gd name="T35" fmla="*/ 7 h 11"/>
                  <a:gd name="T36" fmla="*/ 0 w 9"/>
                  <a:gd name="T37" fmla="*/ 8 h 11"/>
                  <a:gd name="T38" fmla="*/ 0 w 9"/>
                  <a:gd name="T39" fmla="*/ 8 h 11"/>
                  <a:gd name="T40" fmla="*/ 1 w 9"/>
                  <a:gd name="T41" fmla="*/ 9 h 11"/>
                  <a:gd name="T42" fmla="*/ 2 w 9"/>
                  <a:gd name="T43" fmla="*/ 11 h 11"/>
                  <a:gd name="T44" fmla="*/ 2 w 9"/>
                  <a:gd name="T45" fmla="*/ 11 h 11"/>
                  <a:gd name="T46" fmla="*/ 3 w 9"/>
                  <a:gd name="T47" fmla="*/ 11 h 11"/>
                  <a:gd name="T48" fmla="*/ 4 w 9"/>
                  <a:gd name="T49" fmla="*/ 11 h 11"/>
                  <a:gd name="T50" fmla="*/ 5 w 9"/>
                  <a:gd name="T51" fmla="*/ 11 h 11"/>
                  <a:gd name="T52" fmla="*/ 6 w 9"/>
                  <a:gd name="T53" fmla="*/ 11 h 11"/>
                  <a:gd name="T54" fmla="*/ 7 w 9"/>
                  <a:gd name="T55" fmla="*/ 11 h 11"/>
                  <a:gd name="T56" fmla="*/ 7 w 9"/>
                  <a:gd name="T57" fmla="*/ 9 h 11"/>
                  <a:gd name="T58" fmla="*/ 8 w 9"/>
                  <a:gd name="T59" fmla="*/ 8 h 11"/>
                  <a:gd name="T60" fmla="*/ 8 w 9"/>
                  <a:gd name="T61" fmla="*/ 8 h 11"/>
                  <a:gd name="T62" fmla="*/ 9 w 9"/>
                  <a:gd name="T63" fmla="*/ 7 h 11"/>
                  <a:gd name="T64" fmla="*/ 9 w 9"/>
                  <a:gd name="T6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Freeform 218"/>
              <p:cNvSpPr>
                <a:spLocks/>
              </p:cNvSpPr>
              <p:nvPr/>
            </p:nvSpPr>
            <p:spPr bwMode="auto">
              <a:xfrm>
                <a:off x="1043" y="2596"/>
                <a:ext cx="44" cy="47"/>
              </a:xfrm>
              <a:custGeom>
                <a:avLst/>
                <a:gdLst>
                  <a:gd name="T0" fmla="*/ 185 w 220"/>
                  <a:gd name="T1" fmla="*/ 0 h 284"/>
                  <a:gd name="T2" fmla="*/ 0 w 220"/>
                  <a:gd name="T3" fmla="*/ 48 h 284"/>
                  <a:gd name="T4" fmla="*/ 58 w 220"/>
                  <a:gd name="T5" fmla="*/ 260 h 284"/>
                  <a:gd name="T6" fmla="*/ 94 w 220"/>
                  <a:gd name="T7" fmla="*/ 284 h 284"/>
                  <a:gd name="T8" fmla="*/ 220 w 220"/>
                  <a:gd name="T9" fmla="*/ 23 h 284"/>
                  <a:gd name="T10" fmla="*/ 185 w 220"/>
                  <a:gd name="T11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Freeform 219"/>
              <p:cNvSpPr>
                <a:spLocks/>
              </p:cNvSpPr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186 w 222"/>
                  <a:gd name="T1" fmla="*/ 0 h 157"/>
                  <a:gd name="T2" fmla="*/ 0 w 222"/>
                  <a:gd name="T3" fmla="*/ 48 h 157"/>
                  <a:gd name="T4" fmla="*/ 157 w 222"/>
                  <a:gd name="T5" fmla="*/ 157 h 157"/>
                  <a:gd name="T6" fmla="*/ 222 w 222"/>
                  <a:gd name="T7" fmla="*/ 24 h 157"/>
                  <a:gd name="T8" fmla="*/ 186 w 222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Freeform 220"/>
              <p:cNvSpPr>
                <a:spLocks/>
              </p:cNvSpPr>
              <p:nvPr/>
            </p:nvSpPr>
            <p:spPr bwMode="auto">
              <a:xfrm>
                <a:off x="1043" y="2601"/>
                <a:ext cx="13" cy="15"/>
              </a:xfrm>
              <a:custGeom>
                <a:avLst/>
                <a:gdLst>
                  <a:gd name="T0" fmla="*/ 63 w 63"/>
                  <a:gd name="T1" fmla="*/ 0 h 89"/>
                  <a:gd name="T2" fmla="*/ 0 w 63"/>
                  <a:gd name="T3" fmla="*/ 16 h 89"/>
                  <a:gd name="T4" fmla="*/ 20 w 63"/>
                  <a:gd name="T5" fmla="*/ 89 h 89"/>
                  <a:gd name="T6" fmla="*/ 63 w 63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Freeform 221"/>
              <p:cNvSpPr>
                <a:spLocks/>
              </p:cNvSpPr>
              <p:nvPr/>
            </p:nvSpPr>
            <p:spPr bwMode="auto">
              <a:xfrm>
                <a:off x="1043" y="2601"/>
                <a:ext cx="13" cy="8"/>
              </a:xfrm>
              <a:custGeom>
                <a:avLst/>
                <a:gdLst>
                  <a:gd name="T0" fmla="*/ 63 w 63"/>
                  <a:gd name="T1" fmla="*/ 0 h 46"/>
                  <a:gd name="T2" fmla="*/ 0 w 63"/>
                  <a:gd name="T3" fmla="*/ 16 h 46"/>
                  <a:gd name="T4" fmla="*/ 41 w 63"/>
                  <a:gd name="T5" fmla="*/ 46 h 46"/>
                  <a:gd name="T6" fmla="*/ 63 w 6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Freeform 222"/>
              <p:cNvSpPr>
                <a:spLocks/>
              </p:cNvSpPr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8 w 463"/>
                  <a:gd name="T1" fmla="*/ 0 h 376"/>
                  <a:gd name="T2" fmla="*/ 0 w 463"/>
                  <a:gd name="T3" fmla="*/ 79 h 376"/>
                  <a:gd name="T4" fmla="*/ 432 w 463"/>
                  <a:gd name="T5" fmla="*/ 376 h 376"/>
                  <a:gd name="T6" fmla="*/ 463 w 463"/>
                  <a:gd name="T7" fmla="*/ 311 h 376"/>
                  <a:gd name="T8" fmla="*/ 8 w 463"/>
                  <a:gd name="T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Freeform 223"/>
              <p:cNvSpPr>
                <a:spLocks/>
              </p:cNvSpPr>
              <p:nvPr/>
            </p:nvSpPr>
            <p:spPr bwMode="auto">
              <a:xfrm>
                <a:off x="1065" y="2609"/>
                <a:ext cx="100" cy="72"/>
              </a:xfrm>
              <a:custGeom>
                <a:avLst/>
                <a:gdLst>
                  <a:gd name="T0" fmla="*/ 69 w 501"/>
                  <a:gd name="T1" fmla="*/ 0 h 430"/>
                  <a:gd name="T2" fmla="*/ 14 w 501"/>
                  <a:gd name="T3" fmla="*/ 52 h 430"/>
                  <a:gd name="T4" fmla="*/ 0 w 501"/>
                  <a:gd name="T5" fmla="*/ 131 h 430"/>
                  <a:gd name="T6" fmla="*/ 436 w 501"/>
                  <a:gd name="T7" fmla="*/ 430 h 430"/>
                  <a:gd name="T8" fmla="*/ 501 w 501"/>
                  <a:gd name="T9" fmla="*/ 297 h 430"/>
                  <a:gd name="T10" fmla="*/ 69 w 501"/>
                  <a:gd name="T11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4" name="Freeform 224"/>
              <p:cNvSpPr>
                <a:spLocks/>
              </p:cNvSpPr>
              <p:nvPr/>
            </p:nvSpPr>
            <p:spPr bwMode="auto">
              <a:xfrm>
                <a:off x="1055" y="2630"/>
                <a:ext cx="97" cy="61"/>
              </a:xfrm>
              <a:custGeom>
                <a:avLst/>
                <a:gdLst>
                  <a:gd name="T0" fmla="*/ 51 w 487"/>
                  <a:gd name="T1" fmla="*/ 0 h 367"/>
                  <a:gd name="T2" fmla="*/ 0 w 487"/>
                  <a:gd name="T3" fmla="*/ 55 h 367"/>
                  <a:gd name="T4" fmla="*/ 455 w 487"/>
                  <a:gd name="T5" fmla="*/ 367 h 367"/>
                  <a:gd name="T6" fmla="*/ 487 w 487"/>
                  <a:gd name="T7" fmla="*/ 301 h 367"/>
                  <a:gd name="T8" fmla="*/ 51 w 48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5" name="Freeform 225"/>
              <p:cNvSpPr>
                <a:spLocks/>
              </p:cNvSpPr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127 w 147"/>
                  <a:gd name="T1" fmla="*/ 0 h 276"/>
                  <a:gd name="T2" fmla="*/ 147 w 147"/>
                  <a:gd name="T3" fmla="*/ 14 h 276"/>
                  <a:gd name="T4" fmla="*/ 20 w 147"/>
                  <a:gd name="T5" fmla="*/ 276 h 276"/>
                  <a:gd name="T6" fmla="*/ 0 w 147"/>
                  <a:gd name="T7" fmla="*/ 263 h 276"/>
                  <a:gd name="T8" fmla="*/ 127 w 147"/>
                  <a:gd name="T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6" name="Freeform 226"/>
              <p:cNvSpPr>
                <a:spLocks/>
              </p:cNvSpPr>
              <p:nvPr/>
            </p:nvSpPr>
            <p:spPr bwMode="auto">
              <a:xfrm>
                <a:off x="1150" y="2647"/>
                <a:ext cx="23" cy="34"/>
              </a:xfrm>
              <a:custGeom>
                <a:avLst/>
                <a:gdLst>
                  <a:gd name="T0" fmla="*/ 94 w 114"/>
                  <a:gd name="T1" fmla="*/ 0 h 209"/>
                  <a:gd name="T2" fmla="*/ 114 w 114"/>
                  <a:gd name="T3" fmla="*/ 14 h 209"/>
                  <a:gd name="T4" fmla="*/ 20 w 114"/>
                  <a:gd name="T5" fmla="*/ 209 h 209"/>
                  <a:gd name="T6" fmla="*/ 0 w 114"/>
                  <a:gd name="T7" fmla="*/ 195 h 209"/>
                  <a:gd name="T8" fmla="*/ 94 w 114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7" name="Freeform 227"/>
              <p:cNvSpPr>
                <a:spLocks/>
              </p:cNvSpPr>
              <p:nvPr/>
            </p:nvSpPr>
            <p:spPr bwMode="auto">
              <a:xfrm>
                <a:off x="1162" y="2647"/>
                <a:ext cx="11" cy="13"/>
              </a:xfrm>
              <a:custGeom>
                <a:avLst/>
                <a:gdLst>
                  <a:gd name="T0" fmla="*/ 31 w 51"/>
                  <a:gd name="T1" fmla="*/ 0 h 78"/>
                  <a:gd name="T2" fmla="*/ 51 w 51"/>
                  <a:gd name="T3" fmla="*/ 14 h 78"/>
                  <a:gd name="T4" fmla="*/ 21 w 51"/>
                  <a:gd name="T5" fmla="*/ 78 h 78"/>
                  <a:gd name="T6" fmla="*/ 0 w 51"/>
                  <a:gd name="T7" fmla="*/ 65 h 78"/>
                  <a:gd name="T8" fmla="*/ 31 w 5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29" name="TextBox 228">
            <a:extLst>
              <a:ext uri="{FF2B5EF4-FFF2-40B4-BE49-F238E27FC236}">
                <a16:creationId xmlns:a16="http://schemas.microsoft.com/office/drawing/2014/main" id="{2F4CEBF0-EA32-4732-ADD6-527A88E0D0B4}"/>
              </a:ext>
            </a:extLst>
          </p:cNvPr>
          <p:cNvSpPr txBox="1"/>
          <p:nvPr/>
        </p:nvSpPr>
        <p:spPr>
          <a:xfrm>
            <a:off x="1716249" y="1634286"/>
            <a:ext cx="6541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Известны ли вам их трудности?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D3483C6E-19F5-4463-AC13-D27F942DE3CD}"/>
              </a:ext>
            </a:extLst>
          </p:cNvPr>
          <p:cNvSpPr txBox="1"/>
          <p:nvPr/>
        </p:nvSpPr>
        <p:spPr>
          <a:xfrm>
            <a:off x="1730210" y="247500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Знают ли близкие о трудностях ваших?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44150268-3984-4EC3-B474-514BEC4B7949}"/>
              </a:ext>
            </a:extLst>
          </p:cNvPr>
          <p:cNvSpPr txBox="1"/>
          <p:nvPr/>
        </p:nvSpPr>
        <p:spPr>
          <a:xfrm>
            <a:off x="1754157" y="3392552"/>
            <a:ext cx="6126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что вы готовы пойти, чтобы помочь близким?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F14D0DF4-D224-49A8-A606-F8F13F3C67F0}"/>
              </a:ext>
            </a:extLst>
          </p:cNvPr>
          <p:cNvSpPr txBox="1"/>
          <p:nvPr/>
        </p:nvSpPr>
        <p:spPr>
          <a:xfrm>
            <a:off x="1669712" y="4083138"/>
            <a:ext cx="6717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Бывали ли в вашей жизни ситуации, когда ваши близкие чем-то жертвовала ради вас? Если возможно, опишите их.</a:t>
            </a:r>
          </a:p>
        </p:txBody>
      </p:sp>
      <p:pic>
        <p:nvPicPr>
          <p:cNvPr id="236" name="Рисунок 235">
            <a:extLst>
              <a:ext uri="{FF2B5EF4-FFF2-40B4-BE49-F238E27FC236}">
                <a16:creationId xmlns:a16="http://schemas.microsoft.com/office/drawing/2014/main" id="{76012382-73A0-4701-9295-7EC53BAA7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83" y="4885280"/>
            <a:ext cx="7925487" cy="743776"/>
          </a:xfrm>
          <a:prstGeom prst="rect">
            <a:avLst/>
          </a:prstGeom>
        </p:spPr>
      </p:pic>
      <p:sp>
        <p:nvSpPr>
          <p:cNvPr id="237" name="TextBox 236">
            <a:extLst>
              <a:ext uri="{FF2B5EF4-FFF2-40B4-BE49-F238E27FC236}">
                <a16:creationId xmlns:a16="http://schemas.microsoft.com/office/drawing/2014/main" id="{599C2635-9A98-4434-9754-0A0A1075AF7B}"/>
              </a:ext>
            </a:extLst>
          </p:cNvPr>
          <p:cNvSpPr txBox="1"/>
          <p:nvPr/>
        </p:nvSpPr>
        <p:spPr>
          <a:xfrm>
            <a:off x="1628267" y="4911385"/>
            <a:ext cx="67174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Умеете ли вы определять настроение ваших близких «с первого взгляда»? Как?</a:t>
            </a:r>
          </a:p>
        </p:txBody>
      </p:sp>
    </p:spTree>
    <p:extLst>
      <p:ext uri="{BB962C8B-B14F-4D97-AF65-F5344CB8AC3E}">
        <p14:creationId xmlns:p14="http://schemas.microsoft.com/office/powerpoint/2010/main" val="1633817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2C107-C390-4EE7-ACD0-FE9741344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«Белое платье»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09E2AF7-299A-44EC-B731-078919C179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058" y="1454922"/>
            <a:ext cx="3163884" cy="4351338"/>
          </a:xfrm>
        </p:spPr>
      </p:pic>
    </p:spTree>
    <p:extLst>
      <p:ext uri="{BB962C8B-B14F-4D97-AF65-F5344CB8AC3E}">
        <p14:creationId xmlns:p14="http://schemas.microsoft.com/office/powerpoint/2010/main" val="313395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37761-5D56-4703-BA4A-C1158ED95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3 страница «Мама - звучит гордо!»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0F3AFF-BB62-42E2-B3E9-419B713290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091" y="1442566"/>
            <a:ext cx="4177818" cy="4351338"/>
          </a:xfrm>
        </p:spPr>
      </p:pic>
    </p:spTree>
    <p:extLst>
      <p:ext uri="{BB962C8B-B14F-4D97-AF65-F5344CB8AC3E}">
        <p14:creationId xmlns:p14="http://schemas.microsoft.com/office/powerpoint/2010/main" val="2975491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E8218-1D7A-40A6-A787-F14BC4FF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Ситуация 1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F6FF743-5676-4F40-9C34-E9434917EE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31" y="1467279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1021605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E8218-1D7A-40A6-A787-F14BC4FF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Ситуация 2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A344EC2-78C2-4B3C-89A7-3E92C910F2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32" y="1504349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003019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E8218-1D7A-40A6-A787-F14BC4FF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Ситуация 3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2F31A7-D07F-4D8E-B0F0-F5FDD55724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7886700" cy="3854695"/>
          </a:xfrm>
        </p:spPr>
      </p:pic>
    </p:spTree>
    <p:extLst>
      <p:ext uri="{BB962C8B-B14F-4D97-AF65-F5344CB8AC3E}">
        <p14:creationId xmlns:p14="http://schemas.microsoft.com/office/powerpoint/2010/main" val="3485852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182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Учимся понимать переживания родных и близких нам людей</vt:lpstr>
      <vt:lpstr>1 страница «Семья, как много в этом слове»</vt:lpstr>
      <vt:lpstr>2 страница «Я хочу понять других»</vt:lpstr>
      <vt:lpstr>2 страница «Я хочу понять других»</vt:lpstr>
      <vt:lpstr>«Белое платье»</vt:lpstr>
      <vt:lpstr>3 страница «Мама - звучит гордо!»</vt:lpstr>
      <vt:lpstr>Ситуация 1</vt:lpstr>
      <vt:lpstr>Ситуация 2</vt:lpstr>
      <vt:lpstr>Ситуация 3</vt:lpstr>
      <vt:lpstr>Ситуация 4</vt:lpstr>
      <vt:lpstr>4 страница «Мой дом – моя крепость!»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Рязанова</cp:lastModifiedBy>
  <cp:revision>10</cp:revision>
  <dcterms:created xsi:type="dcterms:W3CDTF">2020-05-20T13:09:53Z</dcterms:created>
  <dcterms:modified xsi:type="dcterms:W3CDTF">2021-02-06T10:31:28Z</dcterms:modified>
</cp:coreProperties>
</file>