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00042"/>
            <a:ext cx="6772300" cy="5138758"/>
          </a:xfrm>
        </p:spPr>
        <p:txBody>
          <a:bodyPr/>
          <a:lstStyle/>
          <a:p>
            <a:endParaRPr lang="ru-RU" sz="40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Быстро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грызёт, мелко жуёт,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Сама не глотает.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это, кто отгадает?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16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2015-11-10T19:33:53Z</dcterms:created>
  <dcterms:modified xsi:type="dcterms:W3CDTF">2015-11-10T19:53:16Z</dcterms:modified>
</cp:coreProperties>
</file>