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3" r:id="rId6"/>
    <p:sldId id="258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microsoft.com/office/2007/relationships/hdphoto" Target="../media/hdphoto1.wdp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учреждение «Детский сад № 65 «Калинка»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 МБДОУ «Детский сад  № 65 «Калинка»)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204864"/>
            <a:ext cx="6768752" cy="1944216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развивающей игровой среды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условие всестороннего развития дошкольника»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039344" y="4612027"/>
            <a:ext cx="4896544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Зубкова Ольга Михайловна</a:t>
            </a:r>
          </a:p>
        </p:txBody>
      </p:sp>
    </p:spTree>
    <p:extLst>
      <p:ext uri="{BB962C8B-B14F-4D97-AF65-F5344CB8AC3E}">
        <p14:creationId xmlns:p14="http://schemas.microsoft.com/office/powerpoint/2010/main" val="421352831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9835" y="130622"/>
            <a:ext cx="8219256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ая прямоугольная выноска 1"/>
          <p:cNvSpPr/>
          <p:nvPr/>
        </p:nvSpPr>
        <p:spPr>
          <a:xfrm>
            <a:off x="755576" y="836712"/>
            <a:ext cx="7704856" cy="2826306"/>
          </a:xfrm>
          <a:prstGeom prst="wedgeRoundRectCallout">
            <a:avLst>
              <a:gd name="adj1" fmla="val -20174"/>
              <a:gd name="adj2" fmla="val 6673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Развивать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воображение, умение различать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условную и реальную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ситуации. </a:t>
            </a:r>
          </a:p>
          <a:p>
            <a:pPr marL="342900" indent="-342900" algn="just">
              <a:buFontTx/>
              <a:buChar char="-"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Приобщать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 элементарным общепринятым нормам и правилам взаимоотношения со сверстниками и взрослыми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инициативу и самостоятельность в игровой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деятельности, умение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проявлять честность, справедливость в самостоятельных играх со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сверстниками, дружеские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взаимоотношения между детьми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3" r="4304" b="6636"/>
          <a:stretch/>
        </p:blipFill>
        <p:spPr bwMode="auto">
          <a:xfrm>
            <a:off x="5522234" y="4293096"/>
            <a:ext cx="3100470" cy="24323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93096"/>
            <a:ext cx="3643305" cy="24323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80678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Игровые ширмы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E:\ом\IMG_742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113" y="3773818"/>
            <a:ext cx="3211086" cy="25180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 descr="E:\ом\IMG_742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59301"/>
            <a:ext cx="3001886" cy="25470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208171" y="6213616"/>
            <a:ext cx="3026942" cy="5450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«Туристическое агентство»</a:t>
            </a:r>
            <a:r>
              <a:rPr lang="ru-RU" sz="11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47864" y="6091490"/>
            <a:ext cx="2819572" cy="6926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«Парикмахерская», «Больница», «Булочная»</a:t>
            </a:r>
            <a:r>
              <a:rPr lang="ru-RU" sz="11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  <p:pic>
        <p:nvPicPr>
          <p:cNvPr id="17" name="Рисунок 16" descr="E:\ом\IMG_743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424" y="3773818"/>
            <a:ext cx="2365004" cy="2532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6865273" y="6184520"/>
            <a:ext cx="2088232" cy="5450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«Кем буду я?»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  <p:pic>
        <p:nvPicPr>
          <p:cNvPr id="18" name="Рисунок 17" descr="E:\ом\IMG_7416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7" r="3836"/>
          <a:stretch/>
        </p:blipFill>
        <p:spPr bwMode="auto">
          <a:xfrm>
            <a:off x="4718095" y="758024"/>
            <a:ext cx="4176464" cy="26479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436096" y="3129142"/>
            <a:ext cx="3028495" cy="5283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«Библиотека», «Музей»</a:t>
            </a:r>
            <a:r>
              <a:rPr lang="ru-RU" sz="11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  <p:pic>
        <p:nvPicPr>
          <p:cNvPr id="19" name="Рисунок 18" descr="E:\ом\IMG_741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42"/>
          <a:stretch/>
        </p:blipFill>
        <p:spPr bwMode="auto">
          <a:xfrm>
            <a:off x="265801" y="745381"/>
            <a:ext cx="4090176" cy="2647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1266773" y="3141788"/>
            <a:ext cx="2088232" cy="5283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«Школа»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276073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859" y="16970"/>
            <a:ext cx="8064896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Макеты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s://lh3.googleusercontent.com/pw/ACtC-3ed3uK-Tni8n91VLrFQy5WCDYuSBOZgi9xe5FcXhGJT8R1VMtBm46B5wOCSzzJQu84TBuAPtLwTMnoIt6VhXgeVxX4oacAAPuqQOuufJzyiNBtGzYM3WV3uetT8RKEbGAkqJd1fg4CpjSmYGHqLShiL=w1012-h759-no?authuser=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0" b="6031"/>
          <a:stretch/>
        </p:blipFill>
        <p:spPr bwMode="auto">
          <a:xfrm>
            <a:off x="179512" y="2575476"/>
            <a:ext cx="3839888" cy="26595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lh3.googleusercontent.com/pw/ACtC-3dfc64Oz3zG_LhL5DVUjkhMIrrxFfTu9khCHmVnCclV-vNmsLAb3EGYxVBApI5HqLjdw43Worlgj_GRwoxtQf_g_D5RicqpO-jK1KV087nLl92ZkkRrvgMWah5yggPFObvb2lDYEwrAWaRN2g7QhFCz=w1012-h759-no?authuser=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11" b="-2771"/>
          <a:stretch/>
        </p:blipFill>
        <p:spPr bwMode="auto">
          <a:xfrm>
            <a:off x="1547664" y="660328"/>
            <a:ext cx="6264696" cy="1915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lh3.googleusercontent.com/pw/ACtC-3diN6G9SMDPDaoR4UJhij2A6z9FHiilTP4xJKIZIZIvkMUf83m24zioLZH31cUA4c_80bfohqM9qp6rGqFnkHXjDsUFuNEAO_L8OvyigDIVxnw79PhlWpp9eDwWZJekg25KDZRF5Jt58VKgCHlykIb8=w1012-h759-no?authuser=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32" t="47124" r="1982" b="10487"/>
          <a:stretch/>
        </p:blipFill>
        <p:spPr bwMode="auto">
          <a:xfrm>
            <a:off x="5148063" y="2575476"/>
            <a:ext cx="3842657" cy="2746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lh3.googleusercontent.com/pw/ACtC-3eWS8RUpv9QWoKBZJ4RlUQcUHiVkYkSodXfxO79olg5vFVQw9M9nZprYfL6I6PUARE_SvQhIz8d-x7oJdxxZ4TbBlWmg8DTv9_AOORwArL9kxEEV50OkuSWacHrlT-zHuMlTHoLsmkzL-UuRA_Vrw5u=w1012-h759-no?authuser=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0"/>
          <a:stretch/>
        </p:blipFill>
        <p:spPr bwMode="auto">
          <a:xfrm>
            <a:off x="3316020" y="4305992"/>
            <a:ext cx="3452539" cy="22913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4933408"/>
            <a:ext cx="2088232" cy="5283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Макет «Дом»</a:t>
            </a:r>
            <a:r>
              <a:rPr lang="ru-RU" sz="11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5979233"/>
            <a:ext cx="3623864" cy="7519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Макет «Игровая площадка» со сменными игровыми полями</a:t>
            </a:r>
            <a:r>
              <a:rPr lang="ru-RU" sz="11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02488" y="5133703"/>
            <a:ext cx="2088232" cy="6715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Макет «Русская изба»</a:t>
            </a:r>
            <a:r>
              <a:rPr lang="ru-RU" sz="11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64584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676" y="116632"/>
            <a:ext cx="8352928" cy="97143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Игровые поля – </a:t>
            </a:r>
            <a:b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сюжетные коврики из фетра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69" y="1203452"/>
            <a:ext cx="3984528" cy="2660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424" y="1203452"/>
            <a:ext cx="3966745" cy="264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69" y="4041379"/>
            <a:ext cx="3984528" cy="2660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424" y="4041379"/>
            <a:ext cx="3984527" cy="2660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55776" y="3438899"/>
            <a:ext cx="2088232" cy="4128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«Квартира»</a:t>
            </a:r>
            <a:r>
              <a:rPr lang="ru-RU" sz="11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57866" y="3450771"/>
            <a:ext cx="2376264" cy="4346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«Детская площадка»</a:t>
            </a:r>
            <a:r>
              <a:rPr lang="ru-RU" sz="11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6231825"/>
            <a:ext cx="2088232" cy="5283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«Автомобилисты»</a:t>
            </a:r>
            <a:r>
              <a:rPr lang="ru-RU" sz="11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27984" y="6220069"/>
            <a:ext cx="2088232" cy="5283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«Город - деревня»</a:t>
            </a:r>
            <a:r>
              <a:rPr lang="ru-RU" sz="11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864873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Игровой модуль для организации режиссерских игр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E:\ом\IMG_739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8" r="11346"/>
          <a:stretch/>
        </p:blipFill>
        <p:spPr bwMode="auto">
          <a:xfrm>
            <a:off x="5292080" y="3068960"/>
            <a:ext cx="3333750" cy="30767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44" b="16612"/>
          <a:stretch/>
        </p:blipFill>
        <p:spPr bwMode="auto">
          <a:xfrm>
            <a:off x="611560" y="1701551"/>
            <a:ext cx="4464496" cy="34978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7452320" y="5733256"/>
            <a:ext cx="1440160" cy="6480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Вид сверху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5340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:\ом\IMG_740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8" r="8829"/>
          <a:stretch/>
        </p:blipFill>
        <p:spPr bwMode="auto">
          <a:xfrm>
            <a:off x="323528" y="188640"/>
            <a:ext cx="3653780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E:\ом\IMG_740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3888432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E:\ом\IMG_740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" r="18457"/>
          <a:stretch/>
        </p:blipFill>
        <p:spPr bwMode="auto">
          <a:xfrm>
            <a:off x="323528" y="3284984"/>
            <a:ext cx="3653780" cy="3312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E:\ом\IMG_740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3" r="14674"/>
          <a:stretch/>
        </p:blipFill>
        <p:spPr bwMode="auto">
          <a:xfrm>
            <a:off x="4860032" y="3284984"/>
            <a:ext cx="3888432" cy="33214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11760" y="2674243"/>
            <a:ext cx="1565548" cy="4667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Магазин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54941" y="2674243"/>
            <a:ext cx="1093523" cy="4667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Ателье</a:t>
            </a:r>
            <a:r>
              <a:rPr lang="ru-RU" sz="1600" dirty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600" dirty="0" smtClean="0">
              <a:solidFill>
                <a:srgbClr val="0070C0"/>
              </a:solidFill>
              <a:effectLst/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09156" y="6102357"/>
            <a:ext cx="1368152" cy="49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Сбербанк</a:t>
            </a:r>
            <a:endParaRPr lang="ru-RU" sz="1100" dirty="0">
              <a:solidFill>
                <a:srgbClr val="000000"/>
              </a:solidFill>
              <a:effectLst/>
              <a:ea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54941" y="6119600"/>
            <a:ext cx="1093523" cy="4667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Почта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380430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102</Words>
  <Application>Microsoft Office PowerPoint</Application>
  <PresentationFormat>Экран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Муниципальное бюджетное дошкольное образовательное учреждение «Детский сад № 65 «Калинка» ( МБДОУ «Детский сад  № 65 «Калинка»)  </vt:lpstr>
      <vt:lpstr>Задачи:</vt:lpstr>
      <vt:lpstr>Игровые ширмы</vt:lpstr>
      <vt:lpstr>Макеты</vt:lpstr>
      <vt:lpstr>Игровые поля –  сюжетные коврики из фетра</vt:lpstr>
      <vt:lpstr>Игровой модуль для организации режиссерских игр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№ 65 «Калинка» ( МБДОУ «Детский сад  № 65 «Калинка»)  </dc:title>
  <dc:creator>МБДОУ</dc:creator>
  <cp:lastModifiedBy>МБДОУ</cp:lastModifiedBy>
  <cp:revision>35</cp:revision>
  <dcterms:created xsi:type="dcterms:W3CDTF">2020-11-10T10:34:03Z</dcterms:created>
  <dcterms:modified xsi:type="dcterms:W3CDTF">2021-09-08T07:34:01Z</dcterms:modified>
</cp:coreProperties>
</file>