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4" r:id="rId2"/>
    <p:sldId id="259" r:id="rId3"/>
    <p:sldId id="260" r:id="rId4"/>
    <p:sldId id="261" r:id="rId5"/>
    <p:sldId id="262" r:id="rId6"/>
    <p:sldId id="265" r:id="rId7"/>
  </p:sldIdLst>
  <p:sldSz cx="6858000" cy="9906000" type="A4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1" d="100"/>
          <a:sy n="71" d="100"/>
        </p:scale>
        <p:origin x="-2430" y="720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3077283"/>
            <a:ext cx="5829300" cy="212336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6070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4705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3729037" y="573264"/>
            <a:ext cx="1157288" cy="122082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57176" y="573264"/>
            <a:ext cx="3357563" cy="1220822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60613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6773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6365524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4198588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59563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7176" y="3338691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628901" y="3338691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55696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1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2901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70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3483770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99941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8147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717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1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81288" y="394408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1" y="2072924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3309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4250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311402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9181397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9181397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9181397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2898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microsoft.com/office/2007/relationships/hdphoto" Target="../media/hdphoto6.wdp"/><Relationship Id="rId18" Type="http://schemas.openxmlformats.org/officeDocument/2006/relationships/image" Target="../media/image13.png"/><Relationship Id="rId3" Type="http://schemas.microsoft.com/office/2007/relationships/hdphoto" Target="../media/hdphoto1.wdp"/><Relationship Id="rId21" Type="http://schemas.openxmlformats.org/officeDocument/2006/relationships/image" Target="../media/image16.png"/><Relationship Id="rId7" Type="http://schemas.microsoft.com/office/2007/relationships/hdphoto" Target="../media/hdphoto3.wdp"/><Relationship Id="rId12" Type="http://schemas.openxmlformats.org/officeDocument/2006/relationships/image" Target="../media/image8.png"/><Relationship Id="rId17" Type="http://schemas.openxmlformats.org/officeDocument/2006/relationships/image" Target="../media/image12.png"/><Relationship Id="rId2" Type="http://schemas.openxmlformats.org/officeDocument/2006/relationships/image" Target="../media/image3.png"/><Relationship Id="rId16" Type="http://schemas.openxmlformats.org/officeDocument/2006/relationships/image" Target="../media/image11.png"/><Relationship Id="rId20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microsoft.com/office/2007/relationships/hdphoto" Target="../media/hdphoto5.wdp"/><Relationship Id="rId24" Type="http://schemas.openxmlformats.org/officeDocument/2006/relationships/image" Target="../media/image18.png"/><Relationship Id="rId5" Type="http://schemas.microsoft.com/office/2007/relationships/hdphoto" Target="../media/hdphoto2.wdp"/><Relationship Id="rId15" Type="http://schemas.openxmlformats.org/officeDocument/2006/relationships/image" Target="../media/image10.png"/><Relationship Id="rId23" Type="http://schemas.openxmlformats.org/officeDocument/2006/relationships/image" Target="../media/image17.png"/><Relationship Id="rId10" Type="http://schemas.openxmlformats.org/officeDocument/2006/relationships/image" Target="../media/image7.png"/><Relationship Id="rId19" Type="http://schemas.openxmlformats.org/officeDocument/2006/relationships/image" Target="../media/image14.png"/><Relationship Id="rId4" Type="http://schemas.openxmlformats.org/officeDocument/2006/relationships/image" Target="../media/image4.png"/><Relationship Id="rId9" Type="http://schemas.microsoft.com/office/2007/relationships/hdphoto" Target="../media/hdphoto4.wdp"/><Relationship Id="rId14" Type="http://schemas.openxmlformats.org/officeDocument/2006/relationships/image" Target="../media/image9.png"/><Relationship Id="rId22" Type="http://schemas.microsoft.com/office/2007/relationships/hdphoto" Target="../media/hdphoto7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png"/><Relationship Id="rId18" Type="http://schemas.openxmlformats.org/officeDocument/2006/relationships/image" Target="../media/image33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12" Type="http://schemas.openxmlformats.org/officeDocument/2006/relationships/image" Target="../media/image29.png"/><Relationship Id="rId17" Type="http://schemas.microsoft.com/office/2007/relationships/hdphoto" Target="../media/hdphoto9.wdp"/><Relationship Id="rId2" Type="http://schemas.openxmlformats.org/officeDocument/2006/relationships/image" Target="../media/image19.png"/><Relationship Id="rId16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5" Type="http://schemas.microsoft.com/office/2007/relationships/hdphoto" Target="../media/hdphoto8.wdp"/><Relationship Id="rId10" Type="http://schemas.openxmlformats.org/officeDocument/2006/relationships/image" Target="../media/image27.png"/><Relationship Id="rId19" Type="http://schemas.openxmlformats.org/officeDocument/2006/relationships/image" Target="../media/image34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Relationship Id="rId14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6.png"/><Relationship Id="rId18" Type="http://schemas.openxmlformats.org/officeDocument/2006/relationships/image" Target="../media/image50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17" Type="http://schemas.openxmlformats.org/officeDocument/2006/relationships/image" Target="../media/image49.png"/><Relationship Id="rId2" Type="http://schemas.openxmlformats.org/officeDocument/2006/relationships/image" Target="../media/image35.png"/><Relationship Id="rId16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5" Type="http://schemas.openxmlformats.org/officeDocument/2006/relationships/image" Target="../media/image38.png"/><Relationship Id="rId15" Type="http://schemas.microsoft.com/office/2007/relationships/hdphoto" Target="../media/hdphoto10.wdp"/><Relationship Id="rId10" Type="http://schemas.openxmlformats.org/officeDocument/2006/relationships/image" Target="../media/image43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Relationship Id="rId14" Type="http://schemas.openxmlformats.org/officeDocument/2006/relationships/image" Target="../media/image4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62.png"/><Relationship Id="rId18" Type="http://schemas.openxmlformats.org/officeDocument/2006/relationships/image" Target="../media/image66.pn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12" Type="http://schemas.openxmlformats.org/officeDocument/2006/relationships/image" Target="../media/image61.png"/><Relationship Id="rId17" Type="http://schemas.openxmlformats.org/officeDocument/2006/relationships/image" Target="../media/image65.png"/><Relationship Id="rId2" Type="http://schemas.openxmlformats.org/officeDocument/2006/relationships/image" Target="../media/image51.png"/><Relationship Id="rId16" Type="http://schemas.microsoft.com/office/2007/relationships/hdphoto" Target="../media/hdphoto11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11" Type="http://schemas.openxmlformats.org/officeDocument/2006/relationships/image" Target="../media/image60.png"/><Relationship Id="rId5" Type="http://schemas.openxmlformats.org/officeDocument/2006/relationships/image" Target="../media/image54.png"/><Relationship Id="rId15" Type="http://schemas.openxmlformats.org/officeDocument/2006/relationships/image" Target="../media/image64.png"/><Relationship Id="rId10" Type="http://schemas.openxmlformats.org/officeDocument/2006/relationships/image" Target="../media/image59.png"/><Relationship Id="rId4" Type="http://schemas.openxmlformats.org/officeDocument/2006/relationships/image" Target="../media/image53.png"/><Relationship Id="rId9" Type="http://schemas.openxmlformats.org/officeDocument/2006/relationships/image" Target="../media/image58.png"/><Relationship Id="rId14" Type="http://schemas.openxmlformats.org/officeDocument/2006/relationships/image" Target="../media/image63.jpe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4.wdp"/><Relationship Id="rId13" Type="http://schemas.openxmlformats.org/officeDocument/2006/relationships/image" Target="../media/image73.png"/><Relationship Id="rId3" Type="http://schemas.openxmlformats.org/officeDocument/2006/relationships/image" Target="../media/image68.png"/><Relationship Id="rId7" Type="http://schemas.openxmlformats.org/officeDocument/2006/relationships/image" Target="../media/image70.png"/><Relationship Id="rId12" Type="http://schemas.microsoft.com/office/2007/relationships/hdphoto" Target="../media/hdphoto16.wdp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3.wdp"/><Relationship Id="rId11" Type="http://schemas.openxmlformats.org/officeDocument/2006/relationships/image" Target="../media/image72.png"/><Relationship Id="rId5" Type="http://schemas.openxmlformats.org/officeDocument/2006/relationships/image" Target="../media/image69.png"/><Relationship Id="rId10" Type="http://schemas.microsoft.com/office/2007/relationships/hdphoto" Target="../media/hdphoto15.wdp"/><Relationship Id="rId4" Type="http://schemas.microsoft.com/office/2007/relationships/hdphoto" Target="../media/hdphoto12.wdp"/><Relationship Id="rId9" Type="http://schemas.openxmlformats.org/officeDocument/2006/relationships/image" Target="../media/image71.png"/><Relationship Id="rId14" Type="http://schemas.openxmlformats.org/officeDocument/2006/relationships/image" Target="../media/image7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00857" y="3383503"/>
            <a:ext cx="59766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4E67C8">
                    <a:lumMod val="5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Методическое пособие.</a:t>
            </a:r>
          </a:p>
          <a:p>
            <a:pPr algn="ctr"/>
            <a:r>
              <a:rPr lang="ru-RU" sz="2400" b="1" dirty="0" smtClean="0">
                <a:solidFill>
                  <a:srgbClr val="4E67C8">
                    <a:lumMod val="5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Дидактические карточки по английскому языку для детей дошкольного возраста</a:t>
            </a:r>
            <a:r>
              <a:rPr lang="ru-RU" sz="2400" b="1" dirty="0">
                <a:solidFill>
                  <a:srgbClr val="4E67C8">
                    <a:lumMod val="5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2400" b="1" dirty="0">
                <a:solidFill>
                  <a:srgbClr val="4E67C8">
                    <a:lumMod val="5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2400" b="1" dirty="0">
                <a:solidFill>
                  <a:srgbClr val="4E67C8">
                    <a:lumMod val="50000"/>
                  </a:srgb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lang="ru-RU" sz="10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7" y="7043132"/>
            <a:ext cx="6857999" cy="2840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9773" y="992560"/>
            <a:ext cx="1338832" cy="1134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306100" y="6880650"/>
            <a:ext cx="3429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Автор: 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педагог английского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языка</a:t>
            </a:r>
          </a:p>
          <a:p>
            <a:pPr algn="r"/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МБДОУ «ЦРР-детский сад «</a:t>
            </a:r>
            <a:r>
              <a:rPr lang="ru-RU" sz="16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Кэскил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 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Иванова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Марфа Васильевна</a:t>
            </a:r>
            <a:endParaRPr lang="ru-RU" sz="1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716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8999064"/>
              </p:ext>
            </p:extLst>
          </p:nvPr>
        </p:nvGraphicFramePr>
        <p:xfrm>
          <a:off x="32792" y="9507"/>
          <a:ext cx="6858000" cy="495300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1714500"/>
                <a:gridCol w="1714500"/>
                <a:gridCol w="1714500"/>
                <a:gridCol w="1714500"/>
              </a:tblGrid>
              <a:tr h="2476500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T="49530" marB="4953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T="49530" marB="4953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T="49530" marB="4953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T="49530" marB="49530">
                    <a:solidFill>
                      <a:schemeClr val="bg1"/>
                    </a:solidFill>
                  </a:tcPr>
                </a:tc>
              </a:tr>
              <a:tr h="2476500">
                <a:tc>
                  <a:txBody>
                    <a:bodyPr/>
                    <a:lstStyle/>
                    <a:p>
                      <a:endParaRPr lang="ru-RU" sz="2000"/>
                    </a:p>
                  </a:txBody>
                  <a:tcPr marT="49530" marB="49530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T="49530" marB="4953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T="49530" marB="49530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7911631"/>
              </p:ext>
            </p:extLst>
          </p:nvPr>
        </p:nvGraphicFramePr>
        <p:xfrm>
          <a:off x="0" y="4991835"/>
          <a:ext cx="6858000" cy="495300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1714500"/>
                <a:gridCol w="1714500"/>
                <a:gridCol w="1714500"/>
                <a:gridCol w="1714500"/>
              </a:tblGrid>
              <a:tr h="2476500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T="49530" marB="4953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T="49530" marB="4953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T="49530" marB="4953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T="49530" marB="49530">
                    <a:solidFill>
                      <a:schemeClr val="bg1"/>
                    </a:solidFill>
                  </a:tcPr>
                </a:tc>
              </a:tr>
              <a:tr h="2476500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T="49530" marB="49530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T="49530" marB="4953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T="49530" marB="49530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527" b="94911" l="1370" r="9452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56" y="2690749"/>
            <a:ext cx="1224136" cy="2053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605" b="99718" l="2817" r="9929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56" y="1"/>
            <a:ext cx="1153467" cy="2337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409" b="93548" l="1316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6832" y="0"/>
            <a:ext cx="1255638" cy="2457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867" b="93867" l="9639" r="9638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9040" y="-16510"/>
            <a:ext cx="1298500" cy="247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872" b="94385" l="969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3217" y="0"/>
            <a:ext cx="1295325" cy="2469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2463" y="2144688"/>
            <a:ext cx="1134176" cy="2462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2856" y="2447283"/>
            <a:ext cx="2592288" cy="2540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56" y="5421052"/>
            <a:ext cx="1153467" cy="1307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528" y="5509031"/>
            <a:ext cx="1255638" cy="1274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5024" y="5343930"/>
            <a:ext cx="1296144" cy="1604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0" name="Picture 1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07" y="8122217"/>
            <a:ext cx="1530650" cy="1177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1" name="Picture 15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0370" y="5386925"/>
            <a:ext cx="1401016" cy="142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2" name="Picture 16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2463" y="7371285"/>
            <a:ext cx="1916832" cy="1501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3673" b="96386" l="3367" r="987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2668" y="7510038"/>
            <a:ext cx="3154873" cy="1923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6846" y="8774618"/>
            <a:ext cx="1051042" cy="1051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2894" y="3790027"/>
            <a:ext cx="1085106" cy="1085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171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8178255"/>
              </p:ext>
            </p:extLst>
          </p:nvPr>
        </p:nvGraphicFramePr>
        <p:xfrm>
          <a:off x="0" y="0"/>
          <a:ext cx="6858000" cy="495300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714500"/>
                <a:gridCol w="1714500"/>
                <a:gridCol w="1714500"/>
                <a:gridCol w="1714500"/>
              </a:tblGrid>
              <a:tr h="2476500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T="49530" marB="4953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T="49530" marB="4953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T="49530" marB="4953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T="49530" marB="49530">
                    <a:solidFill>
                      <a:schemeClr val="bg1"/>
                    </a:solidFill>
                  </a:tcPr>
                </a:tc>
              </a:tr>
              <a:tr h="2476500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T="49530" marB="49530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T="49530" marB="4953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T="49530" marB="49530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978677"/>
              </p:ext>
            </p:extLst>
          </p:nvPr>
        </p:nvGraphicFramePr>
        <p:xfrm>
          <a:off x="-14848" y="4953000"/>
          <a:ext cx="6858000" cy="495300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714500"/>
                <a:gridCol w="1714500"/>
                <a:gridCol w="1714500"/>
                <a:gridCol w="1714500"/>
              </a:tblGrid>
              <a:tr h="2476500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T="49530" marB="4953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T="49530" marB="4953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T="49530" marB="4953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T="49530" marB="49530">
                    <a:solidFill>
                      <a:schemeClr val="bg1"/>
                    </a:solidFill>
                  </a:tcPr>
                </a:tc>
              </a:tr>
              <a:tr h="2476500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T="49530" marB="49530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T="49530" marB="4953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T="49530" marB="49530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5416" y="2757304"/>
            <a:ext cx="2124236" cy="1834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392" y="603850"/>
            <a:ext cx="1183393" cy="1130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0719" y="497297"/>
            <a:ext cx="866721" cy="1237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1208" y="2525733"/>
            <a:ext cx="1340880" cy="13076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8840" y="383427"/>
            <a:ext cx="1098122" cy="1572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7032" y="497297"/>
            <a:ext cx="1152128" cy="1237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1155" y="5126631"/>
            <a:ext cx="1709670" cy="1807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8830" y="5126632"/>
            <a:ext cx="1188132" cy="1992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2448" y="5400445"/>
            <a:ext cx="1152128" cy="1711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2" name="Picture 1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2188" y="5383511"/>
            <a:ext cx="1573687" cy="1533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3" name="Picture 1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842" y="7839321"/>
            <a:ext cx="1529628" cy="1560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4" name="Picture 1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6468" y="7772618"/>
            <a:ext cx="1525620" cy="1462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800" b="98000" l="1198" r="98603">
                        <a14:foregroundMark x1="9780" y1="44200" x2="9780" y2="44200"/>
                        <a14:foregroundMark x1="14172" y1="53600" x2="14172" y2="53600"/>
                        <a14:foregroundMark x1="5988" y1="53800" x2="5988" y2="53800"/>
                        <a14:foregroundMark x1="11976" y1="57400" x2="11976" y2="57400"/>
                        <a14:foregroundMark x1="17964" y1="57400" x2="17964" y2="57400"/>
                        <a14:foregroundMark x1="10379" y1="58000" x2="10379" y2="58000"/>
                        <a14:foregroundMark x1="23752" y1="29600" x2="23752" y2="29600"/>
                        <a14:foregroundMark x1="24750" y1="22200" x2="24750" y2="22200"/>
                        <a14:foregroundMark x1="25349" y1="14200" x2="25349" y2="14200"/>
                        <a14:foregroundMark x1="20359" y1="33600" x2="20359" y2="33600"/>
                        <a14:foregroundMark x1="21158" y1="31400" x2="21158" y2="31400"/>
                        <a14:foregroundMark x1="25150" y1="34000" x2="25150" y2="34000"/>
                        <a14:foregroundMark x1="25749" y1="35200" x2="25749" y2="35200"/>
                        <a14:foregroundMark x1="19561" y1="34600" x2="19561" y2="34600"/>
                        <a14:foregroundMark x1="28543" y1="24800" x2="28543" y2="24800"/>
                        <a14:foregroundMark x1="26946" y1="24800" x2="26946" y2="24800"/>
                        <a14:foregroundMark x1="22555" y1="24800" x2="22555" y2="24800"/>
                        <a14:foregroundMark x1="20958" y1="25000" x2="20958" y2="25000"/>
                        <a14:foregroundMark x1="20958" y1="26000" x2="20958" y2="27200"/>
                        <a14:foregroundMark x1="49900" y1="4200" x2="49900" y2="4200"/>
                        <a14:foregroundMark x1="47705" y1="23200" x2="47705" y2="23200"/>
                        <a14:foregroundMark x1="51297" y1="24000" x2="51297" y2="24000"/>
                        <a14:foregroundMark x1="44910" y1="12200" x2="44910" y2="12200"/>
                        <a14:foregroundMark x1="80240" y1="16000" x2="80240" y2="16000"/>
                        <a14:foregroundMark x1="69062" y1="33000" x2="69062" y2="33000"/>
                        <a14:foregroundMark x1="55489" y1="44200" x2="55489" y2="44200"/>
                        <a14:foregroundMark x1="48303" y1="54200" x2="48303" y2="54200"/>
                        <a14:foregroundMark x1="41916" y1="42400" x2="41916" y2="42400"/>
                        <a14:foregroundMark x1="65070" y1="54200" x2="65070" y2="54200"/>
                        <a14:foregroundMark x1="51497" y1="48400" x2="51497" y2="48400"/>
                        <a14:foregroundMark x1="44511" y1="45600" x2="44511" y2="45600"/>
                        <a14:foregroundMark x1="43513" y1="51200" x2="43513" y2="51200"/>
                        <a14:foregroundMark x1="43513" y1="55200" x2="43513" y2="55200"/>
                        <a14:foregroundMark x1="44311" y1="58600" x2="44311" y2="58600"/>
                        <a14:foregroundMark x1="54691" y1="58600" x2="54691" y2="58600"/>
                        <a14:foregroundMark x1="58283" y1="56400" x2="58283" y2="55200"/>
                        <a14:foregroundMark x1="60479" y1="45600" x2="60479" y2="45600"/>
                        <a14:foregroundMark x1="58683" y1="38800" x2="58683" y2="38800"/>
                        <a14:foregroundMark x1="51297" y1="39200" x2="51297" y2="39200"/>
                        <a14:foregroundMark x1="81038" y1="49400" x2="81038" y2="49400"/>
                        <a14:foregroundMark x1="73653" y1="71200" x2="73653" y2="71200"/>
                        <a14:foregroundMark x1="73653" y1="79400" x2="73653" y2="79400"/>
                        <a14:foregroundMark x1="73253" y1="84000" x2="73253" y2="84000"/>
                        <a14:foregroundMark x1="74850" y1="81600" x2="74850" y2="81600"/>
                        <a14:foregroundMark x1="81836" y1="77600" x2="81836" y2="77600"/>
                        <a14:foregroundMark x1="82834" y1="73600" x2="82834" y2="73600"/>
                        <a14:foregroundMark x1="80639" y1="71800" x2="80639" y2="71800"/>
                        <a14:foregroundMark x1="83433" y1="71200" x2="83433" y2="71200"/>
                        <a14:foregroundMark x1="79441" y1="71400" x2="79441" y2="71400"/>
                        <a14:foregroundMark x1="84431" y1="82000" x2="84431" y2="82000"/>
                        <a14:foregroundMark x1="85828" y1="83200" x2="85828" y2="83200"/>
                        <a14:foregroundMark x1="71657" y1="85800" x2="72655" y2="85800"/>
                        <a14:foregroundMark x1="56687" y1="84600" x2="56687" y2="84600"/>
                        <a14:foregroundMark x1="46507" y1="83600" x2="46507" y2="83600"/>
                        <a14:foregroundMark x1="47106" y1="94400" x2="47106" y2="94400"/>
                        <a14:foregroundMark x1="13573" y1="44600" x2="13573" y2="44600"/>
                        <a14:foregroundMark x1="75449" y1="17000" x2="75449" y2="17000"/>
                        <a14:foregroundMark x1="79441" y1="28200" x2="79441" y2="28200"/>
                        <a14:foregroundMark x1="69062" y1="28600" x2="69062" y2="28600"/>
                        <a14:foregroundMark x1="73054" y1="27000" x2="73054" y2="27000"/>
                        <a14:foregroundMark x1="76248" y1="27600" x2="76248" y2="27600"/>
                        <a14:foregroundMark x1="83234" y1="26600" x2="83234" y2="26600"/>
                        <a14:foregroundMark x1="69860" y1="25400" x2="69860" y2="25400"/>
                        <a14:foregroundMark x1="91417" y1="42400" x2="91417" y2="42400"/>
                        <a14:foregroundMark x1="83234" y1="48000" x2="83234" y2="48000"/>
                        <a14:foregroundMark x1="82834" y1="54800" x2="82834" y2="54800"/>
                        <a14:foregroundMark x1="86427" y1="59600" x2="88224" y2="60000"/>
                        <a14:foregroundMark x1="81038" y1="58400" x2="81038" y2="58400"/>
                        <a14:foregroundMark x1="80639" y1="52600" x2="80639" y2="52600"/>
                        <a14:foregroundMark x1="70060" y1="71800" x2="70060" y2="71800"/>
                        <a14:foregroundMark x1="70659" y1="68000" x2="70659" y2="68000"/>
                        <a14:foregroundMark x1="67465" y1="70200" x2="68463" y2="70200"/>
                        <a14:foregroundMark x1="78643" y1="80000" x2="78643" y2="80000"/>
                        <a14:foregroundMark x1="56687" y1="81600" x2="56687" y2="81600"/>
                        <a14:foregroundMark x1="42914" y1="81600" x2="42914" y2="81600"/>
                        <a14:foregroundMark x1="44511" y1="79400" x2="44511" y2="79400"/>
                        <a14:foregroundMark x1="47705" y1="79800" x2="47705" y2="79800"/>
                        <a14:foregroundMark x1="41717" y1="82400" x2="41717" y2="82400"/>
                        <a14:foregroundMark x1="44311" y1="84800" x2="45908" y2="85200"/>
                        <a14:foregroundMark x1="21557" y1="68200" x2="21557" y2="68200"/>
                        <a14:foregroundMark x1="17166" y1="77800" x2="17166" y2="77800"/>
                        <a14:foregroundMark x1="32735" y1="80000" x2="32735" y2="80000"/>
                        <a14:foregroundMark x1="27944" y1="68800" x2="27944" y2="68800"/>
                        <a14:foregroundMark x1="17365" y1="64800" x2="19361" y2="66000"/>
                        <a14:foregroundMark x1="15170" y1="73000" x2="15170" y2="73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3083" y="7628358"/>
            <a:ext cx="1971290" cy="2131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676" b="100000" l="811" r="100000">
                        <a14:foregroundMark x1="62432" y1="53378" x2="62432" y2="53378"/>
                        <a14:foregroundMark x1="63243" y1="42838" x2="63243" y2="42838"/>
                        <a14:foregroundMark x1="54189" y1="43514" x2="56486" y2="45811"/>
                        <a14:foregroundMark x1="48919" y1="51892" x2="48919" y2="51892"/>
                        <a14:foregroundMark x1="62432" y1="55541" x2="67703" y2="54865"/>
                        <a14:foregroundMark x1="69324" y1="49595" x2="69324" y2="49595"/>
                        <a14:foregroundMark x1="60946" y1="15000" x2="60946" y2="15000"/>
                        <a14:foregroundMark x1="64730" y1="13514" x2="64730" y2="13514"/>
                        <a14:foregroundMark x1="64054" y1="8919" x2="64054" y2="8919"/>
                        <a14:foregroundMark x1="59459" y1="8919" x2="59459" y2="8919"/>
                        <a14:foregroundMark x1="72297" y1="12027" x2="72297" y2="12027"/>
                        <a14:foregroundMark x1="69324" y1="16486" x2="69324" y2="16486"/>
                        <a14:foregroundMark x1="86622" y1="37568" x2="86622" y2="37568"/>
                        <a14:foregroundMark x1="79054" y1="36757" x2="79054" y2="36757"/>
                        <a14:foregroundMark x1="76081" y1="48108" x2="76081" y2="48108"/>
                        <a14:foregroundMark x1="72297" y1="54054" x2="72297" y2="54054"/>
                        <a14:foregroundMark x1="92568" y1="39865" x2="92568" y2="39865"/>
                        <a14:foregroundMark x1="30135" y1="47297" x2="30135" y2="47297"/>
                        <a14:foregroundMark x1="32432" y1="48108" x2="32432" y2="48108"/>
                        <a14:foregroundMark x1="39189" y1="48784" x2="39189" y2="48784"/>
                        <a14:foregroundMark x1="29459" y1="48784" x2="29459" y2="51081"/>
                        <a14:foregroundMark x1="10676" y1="43514" x2="10676" y2="43514"/>
                        <a14:foregroundMark x1="12162" y1="39054" x2="15135" y2="39054"/>
                        <a14:foregroundMark x1="19595" y1="39054" x2="19595" y2="39054"/>
                        <a14:foregroundMark x1="8378" y1="63108" x2="12162" y2="63108"/>
                        <a14:foregroundMark x1="15946" y1="84865" x2="15946" y2="84865"/>
                        <a14:foregroundMark x1="45270" y1="70676" x2="45270" y2="70676"/>
                        <a14:foregroundMark x1="45946" y1="61622" x2="45946" y2="61622"/>
                        <a14:foregroundMark x1="57973" y1="91757" x2="57973" y2="91757"/>
                        <a14:foregroundMark x1="85000" y1="78919" x2="85000" y2="78919"/>
                        <a14:foregroundMark x1="70811" y1="72162" x2="70811" y2="72162"/>
                        <a14:foregroundMark x1="79730" y1="69865" x2="79730" y2="69865"/>
                        <a14:foregroundMark x1="73784" y1="80405" x2="73784" y2="80405"/>
                        <a14:foregroundMark x1="94865" y1="57838" x2="94865" y2="57838"/>
                        <a14:foregroundMark x1="85811" y1="56351" x2="85811" y2="56351"/>
                        <a14:foregroundMark x1="63243" y1="39054" x2="63243" y2="39054"/>
                        <a14:foregroundMark x1="57973" y1="42027" x2="64054" y2="45135"/>
                        <a14:foregroundMark x1="48919" y1="48108" x2="48919" y2="48108"/>
                        <a14:foregroundMark x1="94865" y1="80405" x2="94865" y2="80405"/>
                        <a14:foregroundMark x1="89595" y1="26216" x2="89595" y2="26216"/>
                        <a14:foregroundMark x1="88784" y1="12703" x2="88784" y2="12703"/>
                        <a14:foregroundMark x1="85811" y1="5270" x2="85811" y2="5270"/>
                        <a14:foregroundMark x1="52027" y1="27838" x2="52027" y2="27838"/>
                        <a14:foregroundMark x1="58784" y1="30000" x2="60946" y2="30000"/>
                        <a14:foregroundMark x1="23378" y1="85676" x2="23378" y2="85676"/>
                        <a14:foregroundMark x1="32432" y1="87973" x2="32432" y2="87973"/>
                        <a14:foregroundMark x1="23378" y1="78108" x2="23378" y2="78108"/>
                        <a14:foregroundMark x1="10676" y1="84865" x2="15135" y2="87162"/>
                        <a14:foregroundMark x1="81351" y1="83378" x2="81351" y2="83378"/>
                        <a14:foregroundMark x1="4595" y1="87973" x2="4595" y2="87973"/>
                        <a14:foregroundMark x1="37703" y1="82703" x2="37703" y2="82703"/>
                        <a14:foregroundMark x1="10676" y1="81216" x2="10676" y2="81216"/>
                        <a14:foregroundMark x1="91081" y1="75946" x2="91081" y2="75946"/>
                        <a14:foregroundMark x1="56486" y1="56351" x2="56486" y2="56351"/>
                        <a14:foregroundMark x1="70811" y1="43514" x2="70811" y2="43514"/>
                        <a14:foregroundMark x1="55676" y1="50270" x2="55676" y2="50270"/>
                        <a14:foregroundMark x1="61757" y1="50270" x2="61757" y2="50270"/>
                        <a14:foregroundMark x1="62432" y1="56351" x2="67027" y2="57838"/>
                        <a14:foregroundMark x1="69324" y1="57838" x2="71486" y2="57838"/>
                        <a14:foregroundMark x1="68514" y1="45811" x2="68514" y2="45811"/>
                        <a14:foregroundMark x1="61757" y1="45135" x2="61757" y2="45135"/>
                        <a14:foregroundMark x1="22703" y1="45135" x2="25676" y2="45135"/>
                        <a14:foregroundMark x1="33919" y1="48784" x2="36892" y2="48784"/>
                        <a14:foregroundMark x1="70000" y1="53378" x2="70000" y2="53378"/>
                        <a14:foregroundMark x1="61757" y1="42027" x2="61757" y2="42027"/>
                        <a14:foregroundMark x1="64730" y1="33784" x2="64730" y2="33784"/>
                        <a14:foregroundMark x1="66216" y1="51081" x2="66216" y2="51081"/>
                        <a14:foregroundMark x1="57297" y1="51081" x2="57297" y2="51081"/>
                        <a14:foregroundMark x1="33108" y1="45135" x2="33108" y2="45135"/>
                        <a14:foregroundMark x1="72297" y1="51892" x2="72297" y2="51892"/>
                        <a14:foregroundMark x1="55000" y1="49595" x2="55000" y2="49595"/>
                        <a14:foregroundMark x1="62432" y1="46622" x2="62432" y2="46622"/>
                        <a14:foregroundMark x1="62432" y1="47297" x2="64054" y2="51892"/>
                        <a14:foregroundMark x1="64054" y1="51892" x2="64054" y2="51892"/>
                        <a14:foregroundMark x1="58784" y1="57162" x2="58784" y2="57162"/>
                        <a14:foregroundMark x1="63243" y1="57162" x2="66216" y2="57162"/>
                        <a14:foregroundMark x1="70811" y1="51081" x2="70811" y2="51081"/>
                        <a14:foregroundMark x1="67703" y1="42838" x2="67703" y2="42838"/>
                        <a14:foregroundMark x1="67703" y1="39054" x2="67703" y2="39054"/>
                        <a14:foregroundMark x1="57297" y1="42027" x2="57297" y2="45811"/>
                        <a14:foregroundMark x1="57297" y1="45811" x2="59459" y2="48108"/>
                        <a14:foregroundMark x1="63243" y1="48784" x2="65541" y2="49595"/>
                        <a14:foregroundMark x1="65541" y1="49595" x2="65541" y2="49595"/>
                        <a14:foregroundMark x1="88108" y1="81216" x2="88108" y2="81216"/>
                        <a14:foregroundMark x1="80541" y1="90135" x2="80541" y2="90135"/>
                        <a14:foregroundMark x1="84324" y1="68378" x2="84324" y2="68378"/>
                        <a14:foregroundMark x1="50811" y1="53919" x2="50811" y2="53919"/>
                        <a14:foregroundMark x1="78784" y1="51757" x2="78784" y2="51757"/>
                        <a14:foregroundMark x1="49730" y1="43243" x2="49730" y2="43243"/>
                        <a14:foregroundMark x1="58784" y1="40676" x2="58784" y2="40676"/>
                        <a14:foregroundMark x1="76622" y1="52838" x2="76622" y2="52838"/>
                        <a14:foregroundMark x1="60270" y1="39054" x2="60270" y2="39054"/>
                        <a14:foregroundMark x1="60270" y1="57027" x2="60270" y2="57027"/>
                        <a14:foregroundMark x1="62973" y1="59730" x2="62973" y2="59730"/>
                        <a14:foregroundMark x1="58784" y1="50676" x2="58784" y2="50676"/>
                        <a14:foregroundMark x1="55541" y1="57568" x2="58784" y2="575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872" y="2535885"/>
            <a:ext cx="2376264" cy="2276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4294" y="8639346"/>
            <a:ext cx="980282" cy="980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7735" y="3734660"/>
            <a:ext cx="1078140" cy="1078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3384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4703037"/>
              </p:ext>
            </p:extLst>
          </p:nvPr>
        </p:nvGraphicFramePr>
        <p:xfrm>
          <a:off x="0" y="0"/>
          <a:ext cx="6858000" cy="4965862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714500"/>
                <a:gridCol w="1714500"/>
                <a:gridCol w="1714500"/>
                <a:gridCol w="1714500"/>
              </a:tblGrid>
              <a:tr h="2482931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T="49530" marB="4953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T="49530" marB="4953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T="49530" marB="4953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T="49530" marB="49530">
                    <a:solidFill>
                      <a:schemeClr val="bg1"/>
                    </a:solidFill>
                  </a:tcPr>
                </a:tc>
              </a:tr>
              <a:tr h="2482931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T="49530" marB="49530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T="49530" marB="4953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T="49530" marB="49530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5958923"/>
              </p:ext>
            </p:extLst>
          </p:nvPr>
        </p:nvGraphicFramePr>
        <p:xfrm>
          <a:off x="0" y="4953000"/>
          <a:ext cx="6826384" cy="4946846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706596"/>
                <a:gridCol w="1706596"/>
                <a:gridCol w="1706596"/>
                <a:gridCol w="1706596"/>
              </a:tblGrid>
              <a:tr h="2473423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T="49530" marB="4953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T="49530" marB="4953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T="49530" marB="4953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T="49530" marB="49530">
                    <a:solidFill>
                      <a:schemeClr val="bg1"/>
                    </a:solidFill>
                  </a:tcPr>
                </a:tc>
              </a:tr>
              <a:tr h="2473423">
                <a:tc>
                  <a:txBody>
                    <a:bodyPr/>
                    <a:lstStyle/>
                    <a:p>
                      <a:endParaRPr lang="ru-RU" sz="2000"/>
                    </a:p>
                  </a:txBody>
                  <a:tcPr marT="49530" marB="49530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T="49530" marB="4953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T="49530" marB="49530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56" y="247381"/>
            <a:ext cx="1008112" cy="2060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8089" y="545580"/>
            <a:ext cx="1255192" cy="14643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0848" y="792631"/>
            <a:ext cx="1195892" cy="1217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301" y="2887891"/>
            <a:ext cx="1238822" cy="1297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4346" y="2025607"/>
            <a:ext cx="1709465" cy="2002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3610" y="294861"/>
            <a:ext cx="1474391" cy="1718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268" y="5204851"/>
            <a:ext cx="1832719" cy="2132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04" y="5249025"/>
            <a:ext cx="1486616" cy="16245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0849" y="5281123"/>
            <a:ext cx="1035319" cy="1816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8124" y="7371268"/>
            <a:ext cx="2129876" cy="2418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6" name="Picture 1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5079" y="7761312"/>
            <a:ext cx="1740051" cy="2028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7" name="Picture 1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6384" y="5301651"/>
            <a:ext cx="1022619" cy="1653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152" b="97023" l="627" r="994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9465" y="2556204"/>
            <a:ext cx="3610749" cy="23339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6803" y="7666726"/>
            <a:ext cx="3256018" cy="19841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1152" y="8756115"/>
            <a:ext cx="1025113" cy="1025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9440" y="3735443"/>
            <a:ext cx="1082126" cy="1082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1710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1254414"/>
              </p:ext>
            </p:extLst>
          </p:nvPr>
        </p:nvGraphicFramePr>
        <p:xfrm>
          <a:off x="0" y="0"/>
          <a:ext cx="6858000" cy="495300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714500"/>
                <a:gridCol w="1714500"/>
                <a:gridCol w="1714500"/>
                <a:gridCol w="1714500"/>
              </a:tblGrid>
              <a:tr h="2476500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T="49530" marB="4953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T="49530" marB="4953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T="49530" marB="4953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T="49530" marB="49530">
                    <a:solidFill>
                      <a:schemeClr val="bg1"/>
                    </a:solidFill>
                  </a:tcPr>
                </a:tc>
              </a:tr>
              <a:tr h="2476500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T="49530" marB="49530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T="49530" marB="4953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T="49530" marB="49530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1393879"/>
              </p:ext>
            </p:extLst>
          </p:nvPr>
        </p:nvGraphicFramePr>
        <p:xfrm>
          <a:off x="0" y="4975325"/>
          <a:ext cx="6858000" cy="495300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714500"/>
                <a:gridCol w="1714500"/>
                <a:gridCol w="1714500"/>
                <a:gridCol w="1714500"/>
              </a:tblGrid>
              <a:tr h="2476500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T="49530" marB="4953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T="49530" marB="4953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T="49530" marB="4953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T="49530" marB="49530">
                    <a:solidFill>
                      <a:schemeClr val="bg1"/>
                    </a:solidFill>
                  </a:tcPr>
                </a:tc>
              </a:tr>
              <a:tr h="2476500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T="49530" marB="49530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T="49530" marB="4953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T="49530" marB="49530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296" y="188440"/>
            <a:ext cx="1353374" cy="180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9041" y="506506"/>
            <a:ext cx="1091555" cy="1455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2018" y="594238"/>
            <a:ext cx="1686982" cy="136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7017" y="2529110"/>
            <a:ext cx="1377825" cy="1276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296" y="2962590"/>
            <a:ext cx="1361678" cy="1600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7017" y="818540"/>
            <a:ext cx="1134417" cy="1344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688" y="5583492"/>
            <a:ext cx="1034041" cy="13311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448" y="7833319"/>
            <a:ext cx="1088290" cy="128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550" y="5673080"/>
            <a:ext cx="1284116" cy="120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9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9044" y="5385048"/>
            <a:ext cx="1286928" cy="1728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80" name="Picture 1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8385" y="5083282"/>
            <a:ext cx="1533050" cy="1872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81" name="Picture 1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8778" y="7833319"/>
            <a:ext cx="1380593" cy="1528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4333" y="2512634"/>
            <a:ext cx="3153702" cy="2440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97917" l="0" r="373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2834"/>
          <a:stretch/>
        </p:blipFill>
        <p:spPr bwMode="auto">
          <a:xfrm>
            <a:off x="1864333" y="7586694"/>
            <a:ext cx="1361677" cy="2232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627" y="8002105"/>
            <a:ext cx="1401762" cy="1401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1714" y="3795258"/>
            <a:ext cx="1005021" cy="10050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5260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48252467"/>
              </p:ext>
            </p:extLst>
          </p:nvPr>
        </p:nvGraphicFramePr>
        <p:xfrm>
          <a:off x="-2" y="-3"/>
          <a:ext cx="6858004" cy="495300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14501"/>
                <a:gridCol w="1714501"/>
                <a:gridCol w="1714501"/>
                <a:gridCol w="1714501"/>
              </a:tblGrid>
              <a:tr h="2476501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2476501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1267" y="2586660"/>
            <a:ext cx="3247266" cy="2292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061" b="96419" l="9642" r="8953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9937" y="212482"/>
            <a:ext cx="2220238" cy="2220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9872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7282" y="2553378"/>
            <a:ext cx="1582291" cy="1420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2593" l="0" r="97997">
                        <a14:foregroundMark x1="11094" y1="48148" x2="11094" y2="48148"/>
                        <a14:foregroundMark x1="11094" y1="53159" x2="11094" y2="53159"/>
                        <a14:foregroundMark x1="11094" y1="48148" x2="11094" y2="48148"/>
                        <a14:foregroundMark x1="10169" y1="44444" x2="10169" y2="44444"/>
                        <a14:foregroundMark x1="10169" y1="44444" x2="10169" y2="44444"/>
                        <a14:foregroundMark x1="11710" y1="51198" x2="11710" y2="51198"/>
                        <a14:foregroundMark x1="10786" y1="49237" x2="10786" y2="49237"/>
                        <a14:foregroundMark x1="10786" y1="53813" x2="10786" y2="53813"/>
                        <a14:foregroundMark x1="10786" y1="57081" x2="10786" y2="57081"/>
                        <a14:foregroundMark x1="8475" y1="51852" x2="8475" y2="51852"/>
                        <a14:foregroundMark x1="12635" y1="51852" x2="12635" y2="51852"/>
                        <a14:foregroundMark x1="12173" y1="49237" x2="10786" y2="49237"/>
                        <a14:foregroundMark x1="7550" y1="49237" x2="7550" y2="492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114" y="3075165"/>
            <a:ext cx="1859792" cy="1315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8425" l="2000" r="981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95" y="253181"/>
            <a:ext cx="1386540" cy="1893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546" b="99317" l="400" r="976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216" y="544835"/>
            <a:ext cx="1593783" cy="1555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1416" y="405135"/>
            <a:ext cx="1514025" cy="1834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0655" y="4029367"/>
            <a:ext cx="869082" cy="869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833956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595</TotalTime>
  <Words>27</Words>
  <Application>Microsoft Office PowerPoint</Application>
  <PresentationFormat>Лист A4 (210x297 мм)</PresentationFormat>
  <Paragraphs>4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Кэскил</dc:creator>
  <cp:lastModifiedBy>Кэскил</cp:lastModifiedBy>
  <cp:revision>38</cp:revision>
  <cp:lastPrinted>2025-11-26T07:22:46Z</cp:lastPrinted>
  <dcterms:created xsi:type="dcterms:W3CDTF">2025-11-12T23:41:59Z</dcterms:created>
  <dcterms:modified xsi:type="dcterms:W3CDTF">2025-12-01T07:34:45Z</dcterms:modified>
</cp:coreProperties>
</file>