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  <p:sldMasterId id="2147483708" r:id="rId3"/>
    <p:sldMasterId id="2147483720" r:id="rId4"/>
    <p:sldMasterId id="2147483732" r:id="rId5"/>
    <p:sldMasterId id="2147483756" r:id="rId6"/>
    <p:sldMasterId id="2147483768" r:id="rId7"/>
    <p:sldMasterId id="2147483780" r:id="rId8"/>
    <p:sldMasterId id="2147483792" r:id="rId9"/>
    <p:sldMasterId id="2147483804" r:id="rId10"/>
    <p:sldMasterId id="2147483816" r:id="rId11"/>
    <p:sldMasterId id="2147483828" r:id="rId12"/>
  </p:sldMasterIdLst>
  <p:notesMasterIdLst>
    <p:notesMasterId r:id="rId33"/>
  </p:notesMasterIdLst>
  <p:sldIdLst>
    <p:sldId id="256" r:id="rId13"/>
    <p:sldId id="312" r:id="rId14"/>
    <p:sldId id="311" r:id="rId15"/>
    <p:sldId id="313" r:id="rId16"/>
    <p:sldId id="315" r:id="rId17"/>
    <p:sldId id="318" r:id="rId18"/>
    <p:sldId id="319" r:id="rId19"/>
    <p:sldId id="321" r:id="rId20"/>
    <p:sldId id="322" r:id="rId21"/>
    <p:sldId id="323" r:id="rId22"/>
    <p:sldId id="324" r:id="rId23"/>
    <p:sldId id="325" r:id="rId24"/>
    <p:sldId id="326" r:id="rId25"/>
    <p:sldId id="328" r:id="rId26"/>
    <p:sldId id="329" r:id="rId27"/>
    <p:sldId id="330" r:id="rId28"/>
    <p:sldId id="331" r:id="rId29"/>
    <p:sldId id="332" r:id="rId30"/>
    <p:sldId id="334" r:id="rId31"/>
    <p:sldId id="335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3399"/>
    <a:srgbClr val="0000FF"/>
    <a:srgbClr val="FF6600"/>
    <a:srgbClr val="CC00CC"/>
    <a:srgbClr val="6600CC"/>
    <a:srgbClr val="009900"/>
    <a:srgbClr val="666633"/>
    <a:srgbClr val="99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70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AD8305-7CE0-41C2-BE7F-5C41A894854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027E2-EEA2-433B-A852-EDAA650E3B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8141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D027E2-EEA2-433B-A852-EDAA650E3B6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5846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4026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206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9379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1672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19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499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2270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40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803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95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40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942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7112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5013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3477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302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950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098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6945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9641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9747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916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012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82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1245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9359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3622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9451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73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5587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559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892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610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506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337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1073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603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337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91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452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93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68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01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5057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87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034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18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682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6506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6337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91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4452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93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68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9756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013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787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034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189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3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53596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1216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7797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0971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8300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6799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475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9777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011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094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3004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8137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9758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96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5198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791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3608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680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9860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3596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1285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116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1789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751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3039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0516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2001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6581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8604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0159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5049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3409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853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3519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0114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3909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4051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61579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2002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037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8105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8506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8624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278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3902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3931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842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378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29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6064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2466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631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8718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56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247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57181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2084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4018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561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74D0-45B4-45B6-84D3-4C95438309C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CF66F-682F-4D26-A188-D417750C50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6787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6437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3D534-0B6E-4A58-B709-6AF7CB723DE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1187E-5BD1-4E86-91A1-7792B703D84E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01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5D576-98E9-4042-948C-CE805A6C83B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A17C-D2FB-4201-A781-23350574F64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1948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F447-D560-4935-AE6C-A4C13A459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60283-D4D1-4FEB-8404-6CDD1C802FE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603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6418E-06F5-4D4F-81EA-51D9D2C2D69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A8096-091C-4A97-8016-6815C40F231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631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679F4-1ECB-4C10-A520-B916CD8F17F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EB98D-05FA-44B7-9093-19301318992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627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BFED-BA77-4EA2-8EA7-49D81E5C7D37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29E7-A961-4CD9-A3E8-99A6F9AE1F4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5747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13B2F-F71A-4D0E-8CC5-8FEB1D6250E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EF33-8A62-42EC-B9E3-07EDA62B98D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589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7C4BC-B2A1-400F-8808-C88D53CE35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61A08-50B8-4EAB-811B-B041C5C1157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885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98DD8-0B06-477C-B7ED-28FFFC4E1B5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486CC-AEC0-4AB0-B72F-6F5D0F94055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12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C0855-C2A3-464E-B43A-A5FAEA326E3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61E4A-AB4B-4D8E-A539-075E198D52B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183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/>
              <a:pPr>
                <a:defRPr/>
              </a:pPr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116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239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51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361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3361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6296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1903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8450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5002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4206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690124A-69FD-459E-8FE1-8487C03359B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18.01.2021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B2B984D-F2FC-49F6-BBD2-5BD4294320F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811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5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81946" y="116632"/>
            <a:ext cx="7772400" cy="1470025"/>
          </a:xfrm>
        </p:spPr>
        <p:txBody>
          <a:bodyPr/>
          <a:lstStyle/>
          <a:p>
            <a:r>
              <a:rPr lang="ru-RU" sz="9600" dirty="0" smtClean="0">
                <a:solidFill>
                  <a:srgbClr val="002060"/>
                </a:solidFill>
              </a:rPr>
              <a:t>НАША  ШКОЛА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DCIM\100OLYMP\P802009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752"/>
          <a:stretch/>
        </p:blipFill>
        <p:spPr bwMode="auto">
          <a:xfrm>
            <a:off x="1343946" y="1466558"/>
            <a:ext cx="6300667" cy="412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5085184"/>
            <a:ext cx="9144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МБОУ СОШ с. ВЬЮНКИ</a:t>
            </a:r>
            <a:endParaRPr kumimoji="0" lang="ru-RU" sz="6600" b="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 БИОЛОГИИ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DCIM\100OLYMP\P802010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592"/>
          <a:stretch/>
        </p:blipFill>
        <p:spPr bwMode="auto">
          <a:xfrm>
            <a:off x="1498251" y="1628800"/>
            <a:ext cx="6546885" cy="424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5824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 ИНОСТРАННОГО ЯЗЫКА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User\Desktop\DCIM\100OLYMP\P802010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971"/>
          <a:stretch/>
        </p:blipFill>
        <p:spPr bwMode="auto">
          <a:xfrm>
            <a:off x="1475655" y="1775835"/>
            <a:ext cx="6614881" cy="431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9233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БИБЛИОТЕКА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P80301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04779"/>
            <a:ext cx="6696744" cy="502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61544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-252536" y="0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  ФИЗИКИ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User\Desktop\DCIM\100OLYMP\P802010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502" b="14084"/>
          <a:stretch/>
        </p:blipFill>
        <p:spPr bwMode="auto">
          <a:xfrm>
            <a:off x="467544" y="1124744"/>
            <a:ext cx="3618577" cy="234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9567" y="2708920"/>
            <a:ext cx="5184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+mn-lt"/>
              </a:rPr>
              <a:t>КАБИНЕТ   ХИМИИ</a:t>
            </a:r>
            <a:endParaRPr lang="ru-RU" sz="4000" b="1" dirty="0">
              <a:latin typeface="+mn-lt"/>
            </a:endParaRPr>
          </a:p>
        </p:txBody>
      </p:sp>
      <p:pic>
        <p:nvPicPr>
          <p:cNvPr id="6" name="Picture 2" descr="C:\Users\User\Desktop\DCIM\100OLYMP\P80201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934"/>
          <a:stretch/>
        </p:blipFill>
        <p:spPr bwMode="auto">
          <a:xfrm>
            <a:off x="4139952" y="3429000"/>
            <a:ext cx="4571991" cy="2951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6838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</a:t>
            </a:r>
            <a:br>
              <a:rPr lang="ru-RU" sz="6000" dirty="0" smtClean="0">
                <a:solidFill>
                  <a:srgbClr val="002060"/>
                </a:solidFill>
              </a:rPr>
            </a:br>
            <a:r>
              <a:rPr lang="ru-RU" sz="6000" dirty="0" smtClean="0">
                <a:solidFill>
                  <a:srgbClr val="002060"/>
                </a:solidFill>
              </a:rPr>
              <a:t> РУССКОГО ЯЗЫКА и ЛИТЕРАТУРЫ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 descr="C:\Users\User\Desktop\DCIM\100OLYMP\P802011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267744" y="2852936"/>
            <a:ext cx="4722718" cy="354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2383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АКТОВЫЙ  ЗАЛ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User\Desktop\DCIM\100OLYMP\P80201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6792"/>
            <a:ext cx="6066532" cy="454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User\Desktop\DCIM\100OLYMP\P80201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446916"/>
            <a:ext cx="3546252" cy="2659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5872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ИНФОРМАТИКИ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User\Desktop\DCIM\100OLYMP\P80200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72816"/>
            <a:ext cx="5998838" cy="449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383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ОБЖ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User\Desktop\DCIM\100OLYMP\P802008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792"/>
          <a:stretch/>
        </p:blipFill>
        <p:spPr bwMode="auto">
          <a:xfrm>
            <a:off x="911474" y="1268760"/>
            <a:ext cx="7350794" cy="475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295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-684584" y="0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СПОРТЗАЛ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C:\Users\User\Desktop\DCIM\100OLYMP\P802008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720"/>
          <a:stretch/>
        </p:blipFill>
        <p:spPr bwMode="auto">
          <a:xfrm>
            <a:off x="0" y="1196752"/>
            <a:ext cx="4608512" cy="301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499992" y="1484784"/>
            <a:ext cx="48965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002060"/>
                </a:solidFill>
                <a:latin typeface="+mn-lt"/>
              </a:rPr>
              <a:t>СТАДИОН</a:t>
            </a:r>
            <a:endParaRPr lang="ru-RU" sz="6600" b="1" dirty="0">
              <a:latin typeface="+mn-lt"/>
            </a:endParaRPr>
          </a:p>
        </p:txBody>
      </p:sp>
      <p:pic>
        <p:nvPicPr>
          <p:cNvPr id="6" name="Picture 2" descr="J:\DSC063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30" b="13636"/>
          <a:stretch/>
        </p:blipFill>
        <p:spPr bwMode="auto">
          <a:xfrm>
            <a:off x="4427984" y="3068960"/>
            <a:ext cx="4413741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8767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СТОЛОВАЯ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DSC061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6400461" cy="480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74724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99592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ГАРДЕРОБ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User\Desktop\DCIM\100OLYMP\P80200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934"/>
          <a:stretch/>
        </p:blipFill>
        <p:spPr bwMode="auto">
          <a:xfrm>
            <a:off x="1331640" y="1556802"/>
            <a:ext cx="6759613" cy="4464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5766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КОРИДОР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User\Desktop\DCIM\100OLYMP\P80201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629"/>
          <a:stretch/>
        </p:blipFill>
        <p:spPr bwMode="auto">
          <a:xfrm>
            <a:off x="1043608" y="1272239"/>
            <a:ext cx="7197977" cy="460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7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ДИРЕКТОРА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DCIM\100OLYMP\P80200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926"/>
          <a:stretch/>
        </p:blipFill>
        <p:spPr bwMode="auto">
          <a:xfrm>
            <a:off x="1331640" y="1700808"/>
            <a:ext cx="6692957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5766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ШКОЛЬНЫЙ  МУЗЕЙ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DCIM\100OLYMP\P802008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584"/>
          <a:stretch/>
        </p:blipFill>
        <p:spPr bwMode="auto">
          <a:xfrm>
            <a:off x="1276804" y="1412776"/>
            <a:ext cx="6841448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9195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УЧИТЕЛЬСКАЯ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DCIM\100OLYMP\P802009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711"/>
          <a:stretch/>
        </p:blipFill>
        <p:spPr bwMode="auto">
          <a:xfrm>
            <a:off x="1331640" y="1316461"/>
            <a:ext cx="6899827" cy="446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97977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ИСТОРИИ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DCIM\100OLYMP\P802009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862" b="12424"/>
          <a:stretch/>
        </p:blipFill>
        <p:spPr bwMode="auto">
          <a:xfrm>
            <a:off x="1259632" y="1452883"/>
            <a:ext cx="6922457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75285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КАБИНЕТЫ</a:t>
            </a:r>
            <a:br>
              <a:rPr lang="ru-RU" sz="6000" dirty="0" smtClean="0">
                <a:solidFill>
                  <a:srgbClr val="002060"/>
                </a:solidFill>
              </a:rPr>
            </a:br>
            <a:r>
              <a:rPr lang="ru-RU" sz="6000" dirty="0" smtClean="0">
                <a:solidFill>
                  <a:srgbClr val="002060"/>
                </a:solidFill>
              </a:rPr>
              <a:t> НАЧАЛЬНЫХ КЛАССОВ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ser\Desktop\DCIM\100OLYMP\P802009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" r="2" b="12674"/>
          <a:stretch/>
        </p:blipFill>
        <p:spPr bwMode="auto">
          <a:xfrm>
            <a:off x="251520" y="1772816"/>
            <a:ext cx="4464430" cy="29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Desktop\DCIM\100OLYMP\P80201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246" b="13205"/>
          <a:stretch/>
        </p:blipFill>
        <p:spPr bwMode="auto">
          <a:xfrm>
            <a:off x="4715950" y="3446925"/>
            <a:ext cx="4081686" cy="2746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9681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МАТЕМАТИКИ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DCIM\100OLYMP\P802009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585"/>
          <a:stretch/>
        </p:blipFill>
        <p:spPr bwMode="auto">
          <a:xfrm>
            <a:off x="971600" y="1484784"/>
            <a:ext cx="7434684" cy="4762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33706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/>
          <a:lstStyle/>
          <a:p>
            <a:r>
              <a:rPr lang="ru-RU" sz="6000" dirty="0" smtClean="0">
                <a:solidFill>
                  <a:srgbClr val="002060"/>
                </a:solidFill>
              </a:rPr>
              <a:t>КАБИНЕТ ТЕХНОЛОГИИ</a:t>
            </a: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DCIM\100OLYMP\P80201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278" b="12197"/>
          <a:stretch/>
        </p:blipFill>
        <p:spPr bwMode="auto">
          <a:xfrm>
            <a:off x="1043608" y="1233768"/>
            <a:ext cx="7163753" cy="482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37729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7000">
        <p14:doors dir="vert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theme/theme1.xml><?xml version="1.0" encoding="utf-8"?>
<a:theme xmlns:a="http://schemas.openxmlformats.org/drawingml/2006/main" name="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7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001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0011</Template>
  <TotalTime>288</TotalTime>
  <Words>42</Words>
  <Application>Microsoft Office PowerPoint</Application>
  <PresentationFormat>Экран (4:3)</PresentationFormat>
  <Paragraphs>24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20</vt:i4>
      </vt:variant>
    </vt:vector>
  </HeadingPairs>
  <TitlesOfParts>
    <vt:vector size="32" baseType="lpstr">
      <vt:lpstr>0011</vt:lpstr>
      <vt:lpstr>4_0011</vt:lpstr>
      <vt:lpstr>5_0011</vt:lpstr>
      <vt:lpstr>3_0011</vt:lpstr>
      <vt:lpstr>2_0011</vt:lpstr>
      <vt:lpstr>7_0011</vt:lpstr>
      <vt:lpstr>6_0011</vt:lpstr>
      <vt:lpstr>1_0011</vt:lpstr>
      <vt:lpstr>8_0011</vt:lpstr>
      <vt:lpstr>9_0011</vt:lpstr>
      <vt:lpstr>10_0011</vt:lpstr>
      <vt:lpstr>11_0011</vt:lpstr>
      <vt:lpstr>НАША  ШКОЛА</vt:lpstr>
      <vt:lpstr>ГАРДЕРОБ</vt:lpstr>
      <vt:lpstr>КАБИНЕТ ДИРЕКТОРА</vt:lpstr>
      <vt:lpstr>ШКОЛЬНЫЙ  МУЗЕЙ</vt:lpstr>
      <vt:lpstr>УЧИТЕЛЬСКАЯ</vt:lpstr>
      <vt:lpstr>КАБИНЕТ ИСТОРИИ</vt:lpstr>
      <vt:lpstr>КАБИНЕТЫ  НАЧАЛЬНЫХ КЛАССОВ</vt:lpstr>
      <vt:lpstr>КАБИНЕТ МАТЕМАТИКИ</vt:lpstr>
      <vt:lpstr>КАБИНЕТ ТЕХНОЛОГИИ</vt:lpstr>
      <vt:lpstr>КАБИНЕТ  БИОЛОГИИ</vt:lpstr>
      <vt:lpstr>КАБИНЕТ  ИНОСТРАННОГО ЯЗЫКА</vt:lpstr>
      <vt:lpstr>БИБЛИОТЕКА</vt:lpstr>
      <vt:lpstr>КАБИНЕТ   ФИЗИКИ</vt:lpstr>
      <vt:lpstr>КАБИНЕТ  РУССКОГО ЯЗЫКА и ЛИТЕРАТУРЫ</vt:lpstr>
      <vt:lpstr>АКТОВЫЙ  ЗАЛ</vt:lpstr>
      <vt:lpstr>КАБИНЕТ ИНФОРМАТИКИ</vt:lpstr>
      <vt:lpstr>КАБИНЕТ ОБЖ</vt:lpstr>
      <vt:lpstr>СПОРТЗАЛ</vt:lpstr>
      <vt:lpstr>СТОЛОВАЯ</vt:lpstr>
      <vt:lpstr>КОРИДОР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Волкова Т.М.</dc:creator>
  <cp:lastModifiedBy>vnk-20</cp:lastModifiedBy>
  <cp:revision>51</cp:revision>
  <dcterms:created xsi:type="dcterms:W3CDTF">2013-07-09T05:10:45Z</dcterms:created>
  <dcterms:modified xsi:type="dcterms:W3CDTF">2021-01-18T16:31:53Z</dcterms:modified>
</cp:coreProperties>
</file>