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sldIdLst>
    <p:sldId id="261" r:id="rId2"/>
    <p:sldId id="257" r:id="rId3"/>
    <p:sldId id="259" r:id="rId4"/>
    <p:sldId id="260" r:id="rId5"/>
    <p:sldId id="263" r:id="rId6"/>
    <p:sldId id="264" r:id="rId7"/>
    <p:sldId id="265" r:id="rId8"/>
    <p:sldId id="27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2B4-11B4-4808-B1F0-8DCAA25EA797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78536-92B9-4B9C-8D16-B39029A0F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2B4-11B4-4808-B1F0-8DCAA25EA797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78536-92B9-4B9C-8D16-B39029A0F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2B4-11B4-4808-B1F0-8DCAA25EA797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78536-92B9-4B9C-8D16-B39029A0F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2B4-11B4-4808-B1F0-8DCAA25EA797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78536-92B9-4B9C-8D16-B39029A0F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2B4-11B4-4808-B1F0-8DCAA25EA797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78536-92B9-4B9C-8D16-B39029A0F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2B4-11B4-4808-B1F0-8DCAA25EA797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78536-92B9-4B9C-8D16-B39029A0F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2B4-11B4-4808-B1F0-8DCAA25EA797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78536-92B9-4B9C-8D16-B39029A0F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2B4-11B4-4808-B1F0-8DCAA25EA797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78536-92B9-4B9C-8D16-B39029A0F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2B4-11B4-4808-B1F0-8DCAA25EA797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78536-92B9-4B9C-8D16-B39029A0F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2B4-11B4-4808-B1F0-8DCAA25EA797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78536-92B9-4B9C-8D16-B39029A0F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2B4-11B4-4808-B1F0-8DCAA25EA797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78536-92B9-4B9C-8D16-B39029A0F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392B4-11B4-4808-B1F0-8DCAA25EA797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78536-92B9-4B9C-8D16-B39029A0F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58460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715436" cy="63897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00496" y="2130425"/>
            <a:ext cx="4457704" cy="2441583"/>
          </a:xfrm>
          <a:ln w="3175">
            <a:noFill/>
          </a:ln>
        </p:spPr>
        <p:txBody>
          <a:bodyPr>
            <a:normAutofit/>
          </a:bodyPr>
          <a:lstStyle/>
          <a:p>
            <a:r>
              <a:rPr lang="ru-RU" sz="8800" b="1" dirty="0" smtClean="0"/>
              <a:t>БАТИК</a:t>
            </a:r>
            <a:endParaRPr lang="ru-RU" sz="8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4214818"/>
            <a:ext cx="7143800" cy="1423982"/>
          </a:xfrm>
          <a:noFill/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>
                    <a:lumMod val="50000"/>
                  </a:schemeClr>
                </a:solidFill>
              </a:rPr>
              <a:t>Мастер-класс </a:t>
            </a:r>
          </a:p>
          <a:p>
            <a:r>
              <a:rPr lang="ru-RU" sz="3600" b="1" dirty="0" smtClean="0">
                <a:solidFill>
                  <a:schemeClr val="tx1">
                    <a:lumMod val="50000"/>
                  </a:schemeClr>
                </a:solidFill>
              </a:rPr>
              <a:t>по созданию горячего батика</a:t>
            </a:r>
            <a:endParaRPr lang="ru-RU" sz="36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853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6939" y="714356"/>
            <a:ext cx="3396367" cy="4572032"/>
          </a:xfrm>
          <a:prstGeom prst="rect">
            <a:avLst/>
          </a:prstGeom>
        </p:spPr>
      </p:pic>
      <p:pic>
        <p:nvPicPr>
          <p:cNvPr id="3" name="Рисунок 2" descr="b4af61394d7d80fc660046428a4c288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7620" y="1141632"/>
            <a:ext cx="5143536" cy="407331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fd18d83aeace0dc54286ddf488e89b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571480"/>
            <a:ext cx="4272707" cy="3490916"/>
          </a:xfrm>
          <a:prstGeom prst="rect">
            <a:avLst/>
          </a:prstGeom>
        </p:spPr>
      </p:pic>
      <p:pic>
        <p:nvPicPr>
          <p:cNvPr id="3" name="Рисунок 2" descr="5cbe109ca2ac2c1ca80e36302e402c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285992"/>
            <a:ext cx="4286280" cy="425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9965_vesennie_cveti_1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28390"/>
            <a:ext cx="4264254" cy="5981920"/>
          </a:xfrm>
          <a:prstGeom prst="rect">
            <a:avLst/>
          </a:prstGeom>
        </p:spPr>
      </p:pic>
      <p:pic>
        <p:nvPicPr>
          <p:cNvPr id="3" name="Рисунок 2" descr="2184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282" y="1016410"/>
            <a:ext cx="4143436" cy="334434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33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6" y="1748927"/>
            <a:ext cx="8929718" cy="336014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-goruaciy-bat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85728"/>
            <a:ext cx="4572032" cy="3663732"/>
          </a:xfrm>
          <a:prstGeom prst="rect">
            <a:avLst/>
          </a:prstGeom>
        </p:spPr>
      </p:pic>
      <p:pic>
        <p:nvPicPr>
          <p:cNvPr id="4" name="Рисунок 3" descr="6e372b5ffb0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2357430"/>
            <a:ext cx="4076700" cy="368617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1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637954"/>
            <a:ext cx="4915060" cy="3433988"/>
          </a:xfrm>
          <a:prstGeom prst="rect">
            <a:avLst/>
          </a:prstGeom>
        </p:spPr>
      </p:pic>
      <p:pic>
        <p:nvPicPr>
          <p:cNvPr id="3" name="Рисунок 2" descr="107741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2857496"/>
            <a:ext cx="3714776" cy="35909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95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336979" y="1479931"/>
            <a:ext cx="5245926" cy="3714776"/>
          </a:xfrm>
          <a:prstGeom prst="rect">
            <a:avLst/>
          </a:prstGeom>
        </p:spPr>
      </p:pic>
      <p:pic>
        <p:nvPicPr>
          <p:cNvPr id="3" name="Рисунок 2" descr="97426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4051104" y="1378130"/>
            <a:ext cx="5310189" cy="398264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454940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715436" cy="63579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3635" y="2214555"/>
            <a:ext cx="3036115" cy="1285883"/>
          </a:xfrm>
        </p:spPr>
        <p:txBody>
          <a:bodyPr>
            <a:normAutofit/>
          </a:bodyPr>
          <a:lstStyle/>
          <a:p>
            <a:r>
              <a:rPr lang="ru-RU" sz="5300" dirty="0" smtClean="0"/>
              <a:t>батика</a:t>
            </a:r>
            <a:r>
              <a:rPr lang="ru-RU" sz="27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5715040" cy="6572272"/>
          </a:xfrm>
        </p:spPr>
        <p:txBody>
          <a:bodyPr numCol="1"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Искусство ручной росписи ткани очень древнее. Зародилось оно в Индонезии на острове Ява. Еще до производства первых тканей малайцы наносили на предметы, в частности на кору, снятую с дерева, узоры с помощью расплавленного воска диких пчел, а затем окрашивали оставшиеся места растительными красителями.</a:t>
            </a:r>
          </a:p>
          <a:p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Когда появились ткани, основы этого метода – нанесение рисунка расплавленным воском – стали применяться для их оформления. Дело в том, что воск, будучи нанесенным, на ткань, не пропускает через себя краситель, т.е. механически резервирует ткань, которую затем можно окрашивать. На этом свойстве воска и был основан один из древнейших методов оформления тканей – способ "батик”.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86447" y="1428736"/>
            <a:ext cx="3357554" cy="1465627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5400" b="1" dirty="0" smtClean="0"/>
              <a:t>История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880c53ba0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715436" cy="64294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5074" y="2000240"/>
            <a:ext cx="2428892" cy="1000132"/>
          </a:xfrm>
        </p:spPr>
        <p:txBody>
          <a:bodyPr>
            <a:noAutofit/>
          </a:bodyPr>
          <a:lstStyle/>
          <a:p>
            <a:r>
              <a:rPr lang="ru-RU" sz="4800" dirty="0" smtClean="0"/>
              <a:t>батика</a:t>
            </a:r>
            <a:endParaRPr lang="ru-RU" sz="4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344488"/>
            <a:ext cx="5715008" cy="6799288"/>
          </a:xfrm>
        </p:spPr>
        <p:txBody>
          <a:bodyPr>
            <a:normAutofit fontScale="32500" lnSpcReduction="20000"/>
          </a:bodyPr>
          <a:lstStyle/>
          <a:p>
            <a:r>
              <a:rPr lang="ru-RU" sz="6800" b="1" dirty="0" smtClean="0">
                <a:solidFill>
                  <a:schemeClr val="bg1">
                    <a:lumMod val="10000"/>
                  </a:schemeClr>
                </a:solidFill>
              </a:rPr>
              <a:t>Слово "батик” в переводе с яванского означает "рисование горячим воском”, отсюда и название техники – "горячий батик”.</a:t>
            </a:r>
          </a:p>
          <a:p>
            <a:r>
              <a:rPr lang="ru-RU" sz="6800" b="1" dirty="0" smtClean="0">
                <a:solidFill>
                  <a:schemeClr val="bg1">
                    <a:lumMod val="10000"/>
                  </a:schemeClr>
                </a:solidFill>
              </a:rPr>
              <a:t>В батике есть возможность создавать множество различных эффектов путем удаления воска или пасты с окрашенной ткани. Дело в том, что воск не пропускает краску, поэтому участок, который вы покрыли воском, будет светлее другого.</a:t>
            </a:r>
          </a:p>
          <a:p>
            <a:r>
              <a:rPr lang="ru-RU" sz="6800" b="1" dirty="0" smtClean="0">
                <a:solidFill>
                  <a:schemeClr val="bg1">
                    <a:lumMod val="10000"/>
                  </a:schemeClr>
                </a:solidFill>
              </a:rPr>
              <a:t>Батик был довольно развит в Египте. В Африке знания о батике передаются от поколения к поколению, и одни из лучших ручных изделий, изготовленных племенами, были созданы с помощью этой техники. Батик является одним из самых выразительных способов воплощения искусства в жизнь.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929322" y="1285860"/>
            <a:ext cx="3357586" cy="1143008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История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13102-b35f1-58555258-m750x740-u9e32d - коп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42852"/>
            <a:ext cx="8715436" cy="64294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1071546"/>
            <a:ext cx="3214678" cy="100013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История</a:t>
            </a:r>
            <a:endParaRPr lang="ru-RU" sz="4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285728"/>
            <a:ext cx="5715040" cy="6572272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В Китае и Японии также широко использовался батик – это многоцветная художественная роспись по шёлку (холодный батик). А в Индии используется технология </a:t>
            </a:r>
            <a:r>
              <a:rPr lang="ru-RU" b="1" dirty="0" err="1" smtClean="0">
                <a:solidFill>
                  <a:schemeClr val="bg1">
                    <a:lumMod val="10000"/>
                  </a:schemeClr>
                </a:solidFill>
              </a:rPr>
              <a:t>бандан</a:t>
            </a:r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 (узелковый батик, жгутовый).</a:t>
            </a:r>
          </a:p>
          <a:p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История, связанная с искусством батика, очень длинна и детальна, она передается от поколения к поколению, тем самым сохраняясь.</a:t>
            </a:r>
          </a:p>
          <a:p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В начале ХХ века в России изобрели резервирующий состав, не требующий нагревания. Это сделало нашу страну родиной "холодного батика”. Эта техника в сочетании со свободной росписью, достаточно проста в исполнении, но в тоже время содержит некоторые технические приемы, позволяющие создавать уникальные работы</a:t>
            </a:r>
          </a:p>
          <a:p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В "холодном” батике существует несколько основных техник, не овладев которыми вы не сумеете сделать красивую роспись. Холодный батик можно разделить на две крупные составляющие: – роспись с применением резерва и – свободная роспись.</a:t>
            </a: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215074" y="2143116"/>
            <a:ext cx="2357454" cy="785817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батика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25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42852"/>
            <a:ext cx="8786874" cy="64294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1214422"/>
            <a:ext cx="3571900" cy="121444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Оборудование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73050"/>
            <a:ext cx="5357850" cy="6584950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Ткани – желательно только натуральные (исключение лишь вискоза) хлопчатобумажные и шелковые, можно легкие тонкие льняные и шерстяные, белые или светлые. По соотношению цена/качество рекомендую использовать </a:t>
            </a:r>
            <a:r>
              <a:rPr lang="ru-RU" b="1" dirty="0" err="1" smtClean="0">
                <a:solidFill>
                  <a:schemeClr val="tx1">
                    <a:lumMod val="50000"/>
                  </a:schemeClr>
                </a:solidFill>
              </a:rPr>
              <a:t>креп-кашибо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, креп-шифон, креп-сатин</a:t>
            </a:r>
          </a:p>
          <a:p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Рамы – требуются для натяжения ткани, бывают самых разнообразных размеров и конструкций</a:t>
            </a:r>
          </a:p>
          <a:p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Кнопки, булавки, «когти» - различные приспособления для крепления ткани к раме</a:t>
            </a:r>
          </a:p>
          <a:p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Оборудование для расплавления воска – специальная плавильня для воска, кружка для растапливания воска, либо две кастрюльки для паровой бани (одна поменьше, другая побольше) и электрическая плитка</a:t>
            </a:r>
          </a:p>
          <a:p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Батик-штифт и батик- модуль – специальные приспособления с электрическим подогревом для рисования воском</a:t>
            </a:r>
          </a:p>
          <a:p>
            <a:r>
              <a:rPr lang="ru-RU" b="1" dirty="0" err="1" smtClean="0">
                <a:solidFill>
                  <a:schemeClr val="tx1">
                    <a:lumMod val="50000"/>
                  </a:schemeClr>
                </a:solidFill>
              </a:rPr>
              <a:t>Чантинги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, леечки, </a:t>
            </a:r>
            <a:r>
              <a:rPr lang="ru-RU" b="1" dirty="0" err="1" smtClean="0">
                <a:solidFill>
                  <a:schemeClr val="tx1">
                    <a:lumMod val="50000"/>
                  </a:schemeClr>
                </a:solidFill>
              </a:rPr>
              <a:t>ковшички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, воронки – приспособления для рисования расплавленным горячим воском</a:t>
            </a:r>
          </a:p>
          <a:p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 Кисти для рисования воском – кисти с натуральным (в основном щетинным) ворсом</a:t>
            </a:r>
          </a:p>
          <a:p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Кисти - флейцы из щетины для покрытия горячим воском больших площадей</a:t>
            </a:r>
          </a:p>
          <a:p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Разнообразные штампы для печати горячим резервом</a:t>
            </a:r>
          </a:p>
          <a:p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Разнообразные трафареты для работы в технике «</a:t>
            </a:r>
            <a:r>
              <a:rPr lang="ru-RU" b="1" dirty="0" err="1" smtClean="0">
                <a:solidFill>
                  <a:schemeClr val="tx1">
                    <a:lumMod val="50000"/>
                  </a:schemeClr>
                </a:solidFill>
              </a:rPr>
              <a:t>набрызг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 по трафарету или через трафарет»</a:t>
            </a:r>
          </a:p>
          <a:p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Воск (чаще всего обыкновенные хозяйственные белые парафиновые свечи)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29256" y="2500305"/>
            <a:ext cx="3714744" cy="1214447"/>
          </a:xfrm>
        </p:spPr>
        <p:txBody>
          <a:bodyPr>
            <a:normAutofit fontScale="92500"/>
          </a:bodyPr>
          <a:lstStyle/>
          <a:p>
            <a:r>
              <a:rPr lang="ru-RU" sz="4400" b="1" dirty="0" smtClean="0"/>
              <a:t>и материалы</a:t>
            </a:r>
            <a:endParaRPr lang="ru-RU" sz="4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035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42852"/>
            <a:ext cx="8715435" cy="64294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760" y="285728"/>
            <a:ext cx="2857520" cy="78581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Оборудование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5857916" cy="7072362"/>
          </a:xfrm>
        </p:spPr>
        <p:txBody>
          <a:bodyPr>
            <a:normAutofit fontScale="47500" lnSpcReduction="20000"/>
          </a:bodyPr>
          <a:lstStyle/>
          <a:p>
            <a:r>
              <a:rPr lang="ru-RU" sz="3800" b="1" dirty="0" smtClean="0">
                <a:solidFill>
                  <a:schemeClr val="tx1">
                    <a:lumMod val="50000"/>
                  </a:schemeClr>
                </a:solidFill>
              </a:rPr>
              <a:t> Кисти для работы красителями при росписи по ткани – самые разнообразные по размеру и форме, с натуральным (колонок, белка, пони) и синтетическим ворсом.</a:t>
            </a:r>
          </a:p>
          <a:p>
            <a:r>
              <a:rPr lang="ru-RU" sz="3800" b="1" dirty="0" smtClean="0">
                <a:solidFill>
                  <a:schemeClr val="tx1">
                    <a:lumMod val="50000"/>
                  </a:schemeClr>
                </a:solidFill>
              </a:rPr>
              <a:t>Кисти-флейцы из натуральных (пони, белка, коза) и синтетических волокон для покрытия красителями больших площадей ткани</a:t>
            </a:r>
          </a:p>
          <a:p>
            <a:r>
              <a:rPr lang="ru-RU" sz="3800" b="1" dirty="0" smtClean="0">
                <a:solidFill>
                  <a:schemeClr val="tx1">
                    <a:lumMod val="50000"/>
                  </a:schemeClr>
                </a:solidFill>
              </a:rPr>
              <a:t>Губка для покрытия водой больших площадей ткани</a:t>
            </a:r>
          </a:p>
          <a:p>
            <a:r>
              <a:rPr lang="ru-RU" sz="3800" b="1" dirty="0" smtClean="0">
                <a:solidFill>
                  <a:schemeClr val="tx1">
                    <a:lumMod val="50000"/>
                  </a:schemeClr>
                </a:solidFill>
              </a:rPr>
              <a:t>Палитра с глубокими ячейками и разнообразные баночки для красителей</a:t>
            </a:r>
          </a:p>
          <a:p>
            <a:r>
              <a:rPr lang="ru-RU" sz="3800" b="1" dirty="0" smtClean="0">
                <a:solidFill>
                  <a:schemeClr val="tx1">
                    <a:lumMod val="50000"/>
                  </a:schemeClr>
                </a:solidFill>
              </a:rPr>
              <a:t>Плоские емкости для окрашивания батика полностью методом «погружения» в краситель (лучше всего большие </a:t>
            </a:r>
            <a:r>
              <a:rPr lang="ru-RU" sz="3800" b="1" dirty="0" err="1" smtClean="0">
                <a:solidFill>
                  <a:schemeClr val="tx1">
                    <a:lumMod val="50000"/>
                  </a:schemeClr>
                </a:solidFill>
              </a:rPr>
              <a:t>фотокюветы</a:t>
            </a:r>
            <a:r>
              <a:rPr lang="ru-RU" sz="3800" b="1" dirty="0" smtClean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r>
              <a:rPr lang="ru-RU" sz="3800" b="1" dirty="0" smtClean="0">
                <a:solidFill>
                  <a:schemeClr val="tx1">
                    <a:lumMod val="50000"/>
                  </a:schemeClr>
                </a:solidFill>
              </a:rPr>
              <a:t>Красители для росписи по тканям, самые разнообразные – например активные красители «Батик» фирмы «Гамма», </a:t>
            </a:r>
            <a:r>
              <a:rPr lang="ru-RU" sz="3800" b="1" dirty="0" err="1" smtClean="0">
                <a:solidFill>
                  <a:schemeClr val="tx1">
                    <a:lumMod val="50000"/>
                  </a:schemeClr>
                </a:solidFill>
              </a:rPr>
              <a:t>термозакрепляемые</a:t>
            </a:r>
            <a:r>
              <a:rPr lang="ru-RU" sz="3800" b="1" dirty="0" smtClean="0">
                <a:solidFill>
                  <a:schemeClr val="tx1">
                    <a:lumMod val="50000"/>
                  </a:schemeClr>
                </a:solidFill>
              </a:rPr>
              <a:t> красители (например красители фирм «Марабу», «Явана», и т.п.)</a:t>
            </a:r>
          </a:p>
          <a:p>
            <a:r>
              <a:rPr lang="ru-RU" sz="3800" b="1" dirty="0" smtClean="0">
                <a:solidFill>
                  <a:schemeClr val="tx1">
                    <a:lumMod val="50000"/>
                  </a:schemeClr>
                </a:solidFill>
              </a:rPr>
              <a:t>Соль для создания дополнительных эффектов</a:t>
            </a:r>
          </a:p>
          <a:p>
            <a:r>
              <a:rPr lang="ru-RU" sz="3800" b="1" dirty="0" smtClean="0">
                <a:solidFill>
                  <a:schemeClr val="tx1">
                    <a:lumMod val="50000"/>
                  </a:schemeClr>
                </a:solidFill>
              </a:rPr>
              <a:t>Две банки для чистой воды</a:t>
            </a:r>
          </a:p>
          <a:p>
            <a:r>
              <a:rPr lang="ru-RU" sz="3800" b="1" dirty="0" smtClean="0">
                <a:solidFill>
                  <a:schemeClr val="tx1">
                    <a:lumMod val="50000"/>
                  </a:schemeClr>
                </a:solidFill>
              </a:rPr>
              <a:t>Старые газеты или чистая газетная бумага, либо любая другая хорошо впитывающая мягкая бумага</a:t>
            </a:r>
          </a:p>
          <a:p>
            <a:r>
              <a:rPr lang="ru-RU" sz="3800" b="1" dirty="0" smtClean="0">
                <a:solidFill>
                  <a:schemeClr val="tx1">
                    <a:lumMod val="50000"/>
                  </a:schemeClr>
                </a:solidFill>
              </a:rPr>
              <a:t>Утюг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00760" y="928670"/>
            <a:ext cx="2928958" cy="928695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и материалы</a:t>
            </a:r>
            <a:endParaRPr lang="ru-RU" sz="3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3786214" cy="78581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Горячий батик</a:t>
            </a:r>
            <a:endParaRPr lang="ru-RU" sz="3600" dirty="0"/>
          </a:p>
        </p:txBody>
      </p:sp>
      <p:pic>
        <p:nvPicPr>
          <p:cNvPr id="5" name="Содержимое 4" descr="445494047 - коп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29" y="1857364"/>
            <a:ext cx="4245033" cy="350449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4876" y="500041"/>
            <a:ext cx="4143404" cy="92869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Холодный батик</a:t>
            </a:r>
            <a:endParaRPr lang="ru-RU" sz="3600" b="1" dirty="0"/>
          </a:p>
        </p:txBody>
      </p:sp>
      <p:pic>
        <p:nvPicPr>
          <p:cNvPr id="6" name="Рисунок 5" descr="IMGP0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484982"/>
            <a:ext cx="4136191" cy="50158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213102-b35f1-58555258-m750x740-u9e32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000240"/>
            <a:ext cx="4040188" cy="2964063"/>
          </a:xfrm>
          <a:prstGeom prst="rect">
            <a:avLst/>
          </a:prstGeom>
        </p:spPr>
      </p:pic>
      <p:pic>
        <p:nvPicPr>
          <p:cNvPr id="3" name="Содержимое 8" descr="IMGP0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714488"/>
            <a:ext cx="4361748" cy="360730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0034" y="785795"/>
            <a:ext cx="3786214" cy="6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Горячий батик 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785794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Холодный батик</a:t>
            </a:r>
            <a:endParaRPr lang="ru-RU" sz="3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338a_eed161c7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436586"/>
            <a:ext cx="4094954" cy="5849934"/>
          </a:xfrm>
          <a:prstGeom prst="rect">
            <a:avLst/>
          </a:prstGeom>
        </p:spPr>
      </p:pic>
      <p:pic>
        <p:nvPicPr>
          <p:cNvPr id="3" name="Рисунок 2" descr="107424_6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50186" y="762024"/>
            <a:ext cx="4479532" cy="473867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7">
      <a:dk1>
        <a:srgbClr val="6C282A"/>
      </a:dk1>
      <a:lt1>
        <a:srgbClr val="F2F2EF"/>
      </a:lt1>
      <a:dk2>
        <a:srgbClr val="44472B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752525"/>
      </a:accent6>
      <a:hlink>
        <a:srgbClr val="571B1B"/>
      </a:hlink>
      <a:folHlink>
        <a:srgbClr val="90363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713</Words>
  <Application>Microsoft Office PowerPoint</Application>
  <PresentationFormat>Экран (4:3)</PresentationFormat>
  <Paragraphs>47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БАТИК</vt:lpstr>
      <vt:lpstr>батика  </vt:lpstr>
      <vt:lpstr>батика</vt:lpstr>
      <vt:lpstr>История</vt:lpstr>
      <vt:lpstr>Оборудование</vt:lpstr>
      <vt:lpstr>Оборудование </vt:lpstr>
      <vt:lpstr>Горячий батик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БАТИК</dc:title>
  <dc:creator>1</dc:creator>
  <cp:lastModifiedBy>1</cp:lastModifiedBy>
  <cp:revision>30</cp:revision>
  <dcterms:created xsi:type="dcterms:W3CDTF">2015-01-05T10:04:41Z</dcterms:created>
  <dcterms:modified xsi:type="dcterms:W3CDTF">2015-01-05T15:44:18Z</dcterms:modified>
</cp:coreProperties>
</file>